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23" r:id="rId5"/>
  </p:sldMasterIdLst>
  <p:notesMasterIdLst>
    <p:notesMasterId r:id="rId25"/>
  </p:notesMasterIdLst>
  <p:sldIdLst>
    <p:sldId id="290" r:id="rId6"/>
    <p:sldId id="275" r:id="rId7"/>
    <p:sldId id="276" r:id="rId8"/>
    <p:sldId id="277" r:id="rId9"/>
    <p:sldId id="280" r:id="rId10"/>
    <p:sldId id="278" r:id="rId11"/>
    <p:sldId id="281" r:id="rId12"/>
    <p:sldId id="292" r:id="rId13"/>
    <p:sldId id="294" r:id="rId14"/>
    <p:sldId id="296" r:id="rId15"/>
    <p:sldId id="300" r:id="rId16"/>
    <p:sldId id="298" r:id="rId17"/>
    <p:sldId id="295" r:id="rId18"/>
    <p:sldId id="289" r:id="rId19"/>
    <p:sldId id="291" r:id="rId20"/>
    <p:sldId id="301" r:id="rId21"/>
    <p:sldId id="302" r:id="rId22"/>
    <p:sldId id="299" r:id="rId23"/>
    <p:sldId id="30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11" autoAdjust="0"/>
    <p:restoredTop sz="86279" autoAdjust="0"/>
  </p:normalViewPr>
  <p:slideViewPr>
    <p:cSldViewPr snapToGrid="0">
      <p:cViewPr varScale="1">
        <p:scale>
          <a:sx n="99" d="100"/>
          <a:sy n="99" d="100"/>
        </p:scale>
        <p:origin x="924" y="90"/>
      </p:cViewPr>
      <p:guideLst/>
    </p:cSldViewPr>
  </p:slideViewPr>
  <p:outlineViewPr>
    <p:cViewPr>
      <p:scale>
        <a:sx n="33" d="100"/>
        <a:sy n="33" d="100"/>
      </p:scale>
      <p:origin x="0" y="-197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0A4A95-5AE4-443B-8D2B-42D8868419DD}" type="datetimeFigureOut">
              <a:rPr lang="en-US" smtClean="0"/>
              <a:t>8/9/2019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C9007C-6687-4238-9D58-BF04E6A8042E}" type="slidenum">
              <a:rPr lang="en-US" smtClean="0"/>
              <a:t>‹#›</a:t>
            </a:fld>
            <a:endParaRPr lang="en-US"/>
          </a:p>
        </p:txBody>
      </p:sp>
    </p:spTree>
    <p:extLst>
      <p:ext uri="{BB962C8B-B14F-4D97-AF65-F5344CB8AC3E}">
        <p14:creationId xmlns:p14="http://schemas.microsoft.com/office/powerpoint/2010/main" val="2417438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Research center out of the College of Education, we focus</a:t>
            </a:r>
            <a:r>
              <a:rPr lang="en-US" baseline="0" dirty="0" smtClean="0"/>
              <a:t> on research that promotes social and academic success for students.</a:t>
            </a:r>
          </a:p>
          <a:p>
            <a:endParaRPr lang="en-US" dirty="0" smtClean="0"/>
          </a:p>
          <a:p>
            <a:r>
              <a:rPr lang="en-US" dirty="0" smtClean="0"/>
              <a:t>Director</a:t>
            </a:r>
            <a:r>
              <a:rPr lang="en-US" baseline="0" dirty="0" smtClean="0"/>
              <a:t> </a:t>
            </a:r>
            <a:r>
              <a:rPr lang="en-US" baseline="0" dirty="0" smtClean="0"/>
              <a:t>of Data Strategy, Work remotely for Mizzou, Did </a:t>
            </a:r>
            <a:r>
              <a:rPr lang="en-US" baseline="0" dirty="0" err="1" smtClean="0"/>
              <a:t>CoderGirl</a:t>
            </a:r>
            <a:r>
              <a:rPr lang="en-US" baseline="0" dirty="0" smtClean="0"/>
              <a:t> in Summer 2018 cohort</a:t>
            </a:r>
            <a:endParaRPr lang="en-US" dirty="0"/>
          </a:p>
        </p:txBody>
      </p:sp>
      <p:sp>
        <p:nvSpPr>
          <p:cNvPr id="4" name="Slide Number Placeholder 3"/>
          <p:cNvSpPr>
            <a:spLocks noGrp="1"/>
          </p:cNvSpPr>
          <p:nvPr>
            <p:ph type="sldNum" sz="quarter" idx="10"/>
          </p:nvPr>
        </p:nvSpPr>
        <p:spPr/>
        <p:txBody>
          <a:bodyPr/>
          <a:lstStyle/>
          <a:p>
            <a:fld id="{F5C9007C-6687-4238-9D58-BF04E6A8042E}" type="slidenum">
              <a:rPr lang="en-US" smtClean="0"/>
              <a:t>1</a:t>
            </a:fld>
            <a:endParaRPr lang="en-US"/>
          </a:p>
        </p:txBody>
      </p:sp>
    </p:spTree>
    <p:extLst>
      <p:ext uri="{BB962C8B-B14F-4D97-AF65-F5344CB8AC3E}">
        <p14:creationId xmlns:p14="http://schemas.microsoft.com/office/powerpoint/2010/main" val="1245737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(1) download R and RStudio</a:t>
            </a:r>
          </a:p>
        </p:txBody>
      </p:sp>
      <p:sp>
        <p:nvSpPr>
          <p:cNvPr id="4" name="Slide Number Placeholder 3"/>
          <p:cNvSpPr>
            <a:spLocks noGrp="1"/>
          </p:cNvSpPr>
          <p:nvPr>
            <p:ph type="sldNum" sz="quarter" idx="5"/>
          </p:nvPr>
        </p:nvSpPr>
        <p:spPr/>
        <p:txBody>
          <a:bodyPr/>
          <a:lstStyle/>
          <a:p>
            <a:fld id="{F5C9007C-6687-4238-9D58-BF04E6A8042E}" type="slidenum">
              <a:rPr lang="en-US" smtClean="0"/>
              <a:t>3</a:t>
            </a:fld>
            <a:endParaRPr lang="en-US"/>
          </a:p>
        </p:txBody>
      </p:sp>
    </p:spTree>
    <p:extLst>
      <p:ext uri="{BB962C8B-B14F-4D97-AF65-F5344CB8AC3E}">
        <p14:creationId xmlns:p14="http://schemas.microsoft.com/office/powerpoint/2010/main" val="2230303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a:t>
            </a:r>
            <a:r>
              <a:rPr lang="en-US" baseline="0" dirty="0" smtClean="0"/>
              <a:t>s R more user friendly</a:t>
            </a:r>
            <a:endParaRPr lang="en-US" dirty="0"/>
          </a:p>
        </p:txBody>
      </p:sp>
      <p:sp>
        <p:nvSpPr>
          <p:cNvPr id="4" name="Slide Number Placeholder 3"/>
          <p:cNvSpPr>
            <a:spLocks noGrp="1"/>
          </p:cNvSpPr>
          <p:nvPr>
            <p:ph type="sldNum" sz="quarter" idx="10"/>
          </p:nvPr>
        </p:nvSpPr>
        <p:spPr/>
        <p:txBody>
          <a:bodyPr/>
          <a:lstStyle/>
          <a:p>
            <a:fld id="{F5C9007C-6687-4238-9D58-BF04E6A8042E}" type="slidenum">
              <a:rPr lang="en-US" smtClean="0"/>
              <a:t>6</a:t>
            </a:fld>
            <a:endParaRPr lang="en-US"/>
          </a:p>
        </p:txBody>
      </p:sp>
    </p:spTree>
    <p:extLst>
      <p:ext uri="{BB962C8B-B14F-4D97-AF65-F5344CB8AC3E}">
        <p14:creationId xmlns:p14="http://schemas.microsoft.com/office/powerpoint/2010/main" val="1940756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 panes</a:t>
            </a:r>
          </a:p>
          <a:p>
            <a:r>
              <a:rPr lang="en-US" dirty="0" smtClean="0"/>
              <a:t>Source</a:t>
            </a:r>
            <a:r>
              <a:rPr lang="en-US" baseline="0" dirty="0" smtClean="0"/>
              <a:t> window:</a:t>
            </a:r>
            <a:r>
              <a:rPr lang="en-US" dirty="0" smtClean="0"/>
              <a:t> </a:t>
            </a:r>
            <a:r>
              <a:rPr lang="en-US" dirty="0" smtClean="0"/>
              <a:t>is where you </a:t>
            </a:r>
            <a:r>
              <a:rPr lang="en-US" dirty="0" smtClean="0"/>
              <a:t>open your script</a:t>
            </a:r>
            <a:r>
              <a:rPr lang="en-US" baseline="0" dirty="0" smtClean="0"/>
              <a:t> and </a:t>
            </a:r>
            <a:r>
              <a:rPr lang="en-US" dirty="0" smtClean="0"/>
              <a:t>write commands/code</a:t>
            </a:r>
            <a:r>
              <a:rPr lang="en-US" baseline="0" dirty="0" smtClean="0"/>
              <a:t> </a:t>
            </a:r>
            <a:r>
              <a:rPr lang="en-US" baseline="0" dirty="0" smtClean="0"/>
              <a:t>you want to save</a:t>
            </a:r>
          </a:p>
          <a:p>
            <a:r>
              <a:rPr lang="en-US" baseline="0" dirty="0" smtClean="0"/>
              <a:t>Console: </a:t>
            </a:r>
            <a:r>
              <a:rPr lang="en-US" baseline="0" dirty="0" smtClean="0"/>
              <a:t>is where you see output of your code (you can also write commands here—but won’t be saved</a:t>
            </a:r>
            <a:r>
              <a:rPr lang="en-US" baseline="0" dirty="0" smtClean="0"/>
              <a:t>)-this is what you see when you use R, without R Studio</a:t>
            </a:r>
            <a:endParaRPr lang="en-US" baseline="0" dirty="0" smtClean="0"/>
          </a:p>
          <a:p>
            <a:r>
              <a:rPr lang="en-US" baseline="0" dirty="0" smtClean="0"/>
              <a:t>Environment: shows </a:t>
            </a:r>
            <a:r>
              <a:rPr lang="en-US" baseline="0" dirty="0" smtClean="0"/>
              <a:t>you what you have loaded into your </a:t>
            </a:r>
            <a:r>
              <a:rPr lang="en-US" baseline="0" dirty="0" smtClean="0"/>
              <a:t>environment (datasets, variables, etc.)</a:t>
            </a:r>
          </a:p>
          <a:p>
            <a:r>
              <a:rPr lang="en-US" baseline="0" dirty="0" smtClean="0"/>
              <a:t>	- History </a:t>
            </a:r>
            <a:r>
              <a:rPr lang="en-US" baseline="0" dirty="0" smtClean="0"/>
              <a:t>shows you what commands you’ve completed so far</a:t>
            </a:r>
          </a:p>
          <a:p>
            <a:r>
              <a:rPr lang="en-US" baseline="0" dirty="0" smtClean="0"/>
              <a:t>Viewing Area: Files</a:t>
            </a:r>
            <a:r>
              <a:rPr lang="en-US" baseline="0" dirty="0" smtClean="0"/>
              <a:t>, plots, etc. show you what files you have in your directory, this is also where your plots output, you can see what packages you have loaded, you can read help documents and more</a:t>
            </a:r>
            <a:endParaRPr lang="en-US" dirty="0"/>
          </a:p>
        </p:txBody>
      </p:sp>
      <p:sp>
        <p:nvSpPr>
          <p:cNvPr id="4" name="Slide Number Placeholder 3"/>
          <p:cNvSpPr>
            <a:spLocks noGrp="1"/>
          </p:cNvSpPr>
          <p:nvPr>
            <p:ph type="sldNum" sz="quarter" idx="5"/>
          </p:nvPr>
        </p:nvSpPr>
        <p:spPr/>
        <p:txBody>
          <a:bodyPr/>
          <a:lstStyle/>
          <a:p>
            <a:fld id="{F5C9007C-6687-4238-9D58-BF04E6A8042E}" type="slidenum">
              <a:rPr lang="en-US" smtClean="0"/>
              <a:t>7</a:t>
            </a:fld>
            <a:endParaRPr lang="en-US"/>
          </a:p>
        </p:txBody>
      </p:sp>
    </p:spTree>
    <p:extLst>
      <p:ext uri="{BB962C8B-B14F-4D97-AF65-F5344CB8AC3E}">
        <p14:creationId xmlns:p14="http://schemas.microsoft.com/office/powerpoint/2010/main" val="1150569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Scatterplot, Density Plot</a:t>
            </a:r>
            <a:endParaRPr lang="en-US" dirty="0"/>
          </a:p>
        </p:txBody>
      </p:sp>
      <p:sp>
        <p:nvSpPr>
          <p:cNvPr id="4" name="Slide Number Placeholder 3"/>
          <p:cNvSpPr>
            <a:spLocks noGrp="1"/>
          </p:cNvSpPr>
          <p:nvPr>
            <p:ph type="sldNum" sz="quarter" idx="10"/>
          </p:nvPr>
        </p:nvSpPr>
        <p:spPr/>
        <p:txBody>
          <a:bodyPr/>
          <a:lstStyle/>
          <a:p>
            <a:fld id="{F5C9007C-6687-4238-9D58-BF04E6A8042E}" type="slidenum">
              <a:rPr lang="en-US" smtClean="0"/>
              <a:t>9</a:t>
            </a:fld>
            <a:endParaRPr lang="en-US"/>
          </a:p>
        </p:txBody>
      </p:sp>
    </p:spTree>
    <p:extLst>
      <p:ext uri="{BB962C8B-B14F-4D97-AF65-F5344CB8AC3E}">
        <p14:creationId xmlns:p14="http://schemas.microsoft.com/office/powerpoint/2010/main" val="734538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Histogram,</a:t>
            </a:r>
            <a:r>
              <a:rPr lang="en-US" baseline="0" dirty="0" smtClean="0"/>
              <a:t> box plots</a:t>
            </a:r>
            <a:endParaRPr lang="en-US" dirty="0"/>
          </a:p>
        </p:txBody>
      </p:sp>
      <p:sp>
        <p:nvSpPr>
          <p:cNvPr id="4" name="Slide Number Placeholder 3"/>
          <p:cNvSpPr>
            <a:spLocks noGrp="1"/>
          </p:cNvSpPr>
          <p:nvPr>
            <p:ph type="sldNum" sz="quarter" idx="10"/>
          </p:nvPr>
        </p:nvSpPr>
        <p:spPr/>
        <p:txBody>
          <a:bodyPr/>
          <a:lstStyle/>
          <a:p>
            <a:fld id="{F5C9007C-6687-4238-9D58-BF04E6A8042E}" type="slidenum">
              <a:rPr lang="en-US" smtClean="0"/>
              <a:t>10</a:t>
            </a:fld>
            <a:endParaRPr lang="en-US"/>
          </a:p>
        </p:txBody>
      </p:sp>
    </p:spTree>
    <p:extLst>
      <p:ext uri="{BB962C8B-B14F-4D97-AF65-F5344CB8AC3E}">
        <p14:creationId xmlns:p14="http://schemas.microsoft.com/office/powerpoint/2010/main" val="3233022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Interactive</a:t>
            </a:r>
            <a:r>
              <a:rPr lang="en-US" baseline="0" dirty="0" smtClean="0"/>
              <a:t> d</a:t>
            </a:r>
            <a:r>
              <a:rPr lang="en-US" dirty="0" smtClean="0"/>
              <a:t>ashboard of Twin</a:t>
            </a:r>
            <a:r>
              <a:rPr lang="en-US" baseline="0" dirty="0" smtClean="0"/>
              <a:t> Cities Bus Routes made using Shiny package</a:t>
            </a:r>
            <a:endParaRPr lang="en-US" dirty="0"/>
          </a:p>
        </p:txBody>
      </p:sp>
      <p:sp>
        <p:nvSpPr>
          <p:cNvPr id="4" name="Slide Number Placeholder 3"/>
          <p:cNvSpPr>
            <a:spLocks noGrp="1"/>
          </p:cNvSpPr>
          <p:nvPr>
            <p:ph type="sldNum" sz="quarter" idx="10"/>
          </p:nvPr>
        </p:nvSpPr>
        <p:spPr/>
        <p:txBody>
          <a:bodyPr/>
          <a:lstStyle/>
          <a:p>
            <a:fld id="{F5C9007C-6687-4238-9D58-BF04E6A8042E}" type="slidenum">
              <a:rPr lang="en-US" smtClean="0"/>
              <a:t>11</a:t>
            </a:fld>
            <a:endParaRPr lang="en-US"/>
          </a:p>
        </p:txBody>
      </p:sp>
    </p:spTree>
    <p:extLst>
      <p:ext uri="{BB962C8B-B14F-4D97-AF65-F5344CB8AC3E}">
        <p14:creationId xmlns:p14="http://schemas.microsoft.com/office/powerpoint/2010/main" val="2310299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Table of statistics (mean, SD, Min,</a:t>
            </a:r>
            <a:r>
              <a:rPr lang="en-US" baseline="0" dirty="0" smtClean="0"/>
              <a:t> Max)</a:t>
            </a:r>
          </a:p>
          <a:p>
            <a:r>
              <a:rPr lang="en-US" baseline="0" dirty="0" smtClean="0"/>
              <a:t>Table of Regression Results (coefficients, standard error, </a:t>
            </a:r>
            <a:r>
              <a:rPr lang="en-US" baseline="0" dirty="0" err="1" smtClean="0"/>
              <a:t>Rsquared</a:t>
            </a:r>
            <a:r>
              <a:rPr lang="en-US" baseline="0" dirty="0" smtClean="0"/>
              <a:t>, etc.)</a:t>
            </a:r>
            <a:endParaRPr lang="en-US" dirty="0" smtClean="0"/>
          </a:p>
          <a:p>
            <a:r>
              <a:rPr lang="en-US" dirty="0" smtClean="0"/>
              <a:t>Made using</a:t>
            </a:r>
            <a:r>
              <a:rPr lang="en-US" baseline="0" dirty="0" smtClean="0"/>
              <a:t> package called Stargazer</a:t>
            </a:r>
          </a:p>
          <a:p>
            <a:endParaRPr lang="en-US" dirty="0"/>
          </a:p>
        </p:txBody>
      </p:sp>
      <p:sp>
        <p:nvSpPr>
          <p:cNvPr id="4" name="Slide Number Placeholder 3"/>
          <p:cNvSpPr>
            <a:spLocks noGrp="1"/>
          </p:cNvSpPr>
          <p:nvPr>
            <p:ph type="sldNum" sz="quarter" idx="10"/>
          </p:nvPr>
        </p:nvSpPr>
        <p:spPr/>
        <p:txBody>
          <a:bodyPr/>
          <a:lstStyle/>
          <a:p>
            <a:fld id="{F5C9007C-6687-4238-9D58-BF04E6A8042E}" type="slidenum">
              <a:rPr lang="en-US" smtClean="0"/>
              <a:t>12</a:t>
            </a:fld>
            <a:endParaRPr lang="en-US"/>
          </a:p>
        </p:txBody>
      </p:sp>
    </p:spTree>
    <p:extLst>
      <p:ext uri="{BB962C8B-B14F-4D97-AF65-F5344CB8AC3E}">
        <p14:creationId xmlns:p14="http://schemas.microsoft.com/office/powerpoint/2010/main" val="447653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List</a:t>
            </a:r>
            <a:r>
              <a:rPr lang="en-US" baseline="0" dirty="0" smtClean="0"/>
              <a:t> of packages, cheat sheets, how to make cool visualizations</a:t>
            </a:r>
            <a:endParaRPr lang="en-US" dirty="0"/>
          </a:p>
        </p:txBody>
      </p:sp>
      <p:sp>
        <p:nvSpPr>
          <p:cNvPr id="4" name="Slide Number Placeholder 3"/>
          <p:cNvSpPr>
            <a:spLocks noGrp="1"/>
          </p:cNvSpPr>
          <p:nvPr>
            <p:ph type="sldNum" sz="quarter" idx="10"/>
          </p:nvPr>
        </p:nvSpPr>
        <p:spPr/>
        <p:txBody>
          <a:bodyPr/>
          <a:lstStyle/>
          <a:p>
            <a:fld id="{F5C9007C-6687-4238-9D58-BF04E6A8042E}" type="slidenum">
              <a:rPr lang="en-US" smtClean="0"/>
              <a:t>13</a:t>
            </a:fld>
            <a:endParaRPr lang="en-US"/>
          </a:p>
        </p:txBody>
      </p:sp>
    </p:spTree>
    <p:extLst>
      <p:ext uri="{BB962C8B-B14F-4D97-AF65-F5344CB8AC3E}">
        <p14:creationId xmlns:p14="http://schemas.microsoft.com/office/powerpoint/2010/main" val="14463030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sp.slalom.com/ourfirm/studio/Templates/PowerPoint%20Tips%20and%20Tricks.pdf" TargetMode="External"/><Relationship Id="rId2" Type="http://schemas.openxmlformats.org/officeDocument/2006/relationships/hyperlink" Target="https://sp.slalom.com/ourfirm/studio/SitePages/templates.aspx" TargetMode="External"/><Relationship Id="rId1" Type="http://schemas.openxmlformats.org/officeDocument/2006/relationships/slideMaster" Target="../slideMasters/slideMaster1.xml"/><Relationship Id="rId4" Type="http://schemas.openxmlformats.org/officeDocument/2006/relationships/hyperlink" Target="mailto:thestudio@slalom.com" TargetMode="Externa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lalom 2016 Base Template">
    <p:bg>
      <p:bgPr>
        <a:solidFill>
          <a:schemeClr val="tx1">
            <a:lumMod val="50000"/>
          </a:schemeClr>
        </a:solidFill>
        <a:effectLst/>
      </p:bgPr>
    </p:bg>
    <p:spTree>
      <p:nvGrpSpPr>
        <p:cNvPr id="1" name=""/>
        <p:cNvGrpSpPr/>
        <p:nvPr/>
      </p:nvGrpSpPr>
      <p:grpSpPr>
        <a:xfrm>
          <a:off x="0" y="0"/>
          <a:ext cx="0" cy="0"/>
          <a:chOff x="0" y="0"/>
          <a:chExt cx="0" cy="0"/>
        </a:xfrm>
      </p:grpSpPr>
      <p:sp>
        <p:nvSpPr>
          <p:cNvPr id="4" name="TextBox 3"/>
          <p:cNvSpPr txBox="1"/>
          <p:nvPr userDrawn="1"/>
        </p:nvSpPr>
        <p:spPr>
          <a:xfrm>
            <a:off x="635542" y="728296"/>
            <a:ext cx="10894977" cy="4573624"/>
          </a:xfrm>
          <a:prstGeom prst="rect">
            <a:avLst/>
          </a:prstGeom>
          <a:noFill/>
        </p:spPr>
        <p:txBody>
          <a:bodyPr wrap="square" rtlCol="0">
            <a:spAutoFit/>
          </a:bodyPr>
          <a:lstStyle/>
          <a:p>
            <a:pPr defTabSz="914462">
              <a:lnSpc>
                <a:spcPct val="90000"/>
              </a:lnSpc>
              <a:spcBef>
                <a:spcPts val="800"/>
              </a:spcBef>
              <a:buClr>
                <a:srgbClr val="CC0000"/>
              </a:buClr>
              <a:buSzPct val="110000"/>
            </a:pPr>
            <a:r>
              <a:rPr lang="en-US" sz="2667">
                <a:gradFill>
                  <a:gsLst>
                    <a:gs pos="0">
                      <a:srgbClr val="FFFFFF"/>
                    </a:gs>
                    <a:gs pos="99000">
                      <a:srgbClr val="FFFFFF"/>
                    </a:gs>
                  </a:gsLst>
                  <a:lin ang="5400000" scaled="0"/>
                </a:gradFill>
                <a:cs typeface="Arial" panose="020B0604020202020204" pitchFamily="34" charset="0"/>
              </a:rPr>
              <a:t>Slalom 2016 Base Template v01</a:t>
            </a:r>
          </a:p>
          <a:p>
            <a:pPr defTabSz="914462">
              <a:lnSpc>
                <a:spcPct val="90000"/>
              </a:lnSpc>
              <a:spcBef>
                <a:spcPts val="800"/>
              </a:spcBef>
              <a:buClr>
                <a:srgbClr val="CC0000"/>
              </a:buClr>
              <a:buSzPct val="110000"/>
            </a:pPr>
            <a:r>
              <a:rPr lang="en-US" sz="1600">
                <a:gradFill>
                  <a:gsLst>
                    <a:gs pos="0">
                      <a:srgbClr val="FFFFFF"/>
                    </a:gs>
                    <a:gs pos="99000">
                      <a:srgbClr val="FFFFFF"/>
                    </a:gs>
                  </a:gsLst>
                  <a:lin ang="5400000" scaled="0"/>
                </a:gradFill>
                <a:cs typeface="Arial" panose="020B0604020202020204" pitchFamily="34" charset="0"/>
              </a:rPr>
              <a:t>Last updated: May 2016</a:t>
            </a:r>
          </a:p>
          <a:p>
            <a:pPr defTabSz="914462">
              <a:lnSpc>
                <a:spcPct val="90000"/>
              </a:lnSpc>
              <a:spcBef>
                <a:spcPts val="800"/>
              </a:spcBef>
              <a:buClr>
                <a:srgbClr val="CC0000"/>
              </a:buClr>
              <a:buSzPct val="110000"/>
            </a:pPr>
            <a:endParaRPr lang="en-US" sz="1600">
              <a:gradFill>
                <a:gsLst>
                  <a:gs pos="0">
                    <a:srgbClr val="FFFFFF"/>
                  </a:gs>
                  <a:gs pos="99000">
                    <a:srgbClr val="FFFFFF"/>
                  </a:gs>
                </a:gsLst>
                <a:lin ang="5400000" scaled="0"/>
              </a:gradFill>
              <a:cs typeface="Arial" panose="020B0604020202020204" pitchFamily="34" charset="0"/>
            </a:endParaRPr>
          </a:p>
          <a:p>
            <a:pPr defTabSz="914462">
              <a:lnSpc>
                <a:spcPct val="90000"/>
              </a:lnSpc>
              <a:spcBef>
                <a:spcPts val="800"/>
              </a:spcBef>
              <a:buClr>
                <a:srgbClr val="CC0000"/>
              </a:buClr>
              <a:buSzPct val="110000"/>
            </a:pPr>
            <a:endParaRPr lang="en-US" sz="1600">
              <a:gradFill>
                <a:gsLst>
                  <a:gs pos="0">
                    <a:srgbClr val="FFFFFF"/>
                  </a:gs>
                  <a:gs pos="99000">
                    <a:srgbClr val="FFFFFF"/>
                  </a:gs>
                </a:gsLst>
                <a:lin ang="5400000" scaled="0"/>
              </a:gradFill>
              <a:cs typeface="Arial" panose="020B0604020202020204" pitchFamily="34" charset="0"/>
            </a:endParaRPr>
          </a:p>
          <a:p>
            <a:pPr defTabSz="914462">
              <a:lnSpc>
                <a:spcPct val="90000"/>
              </a:lnSpc>
              <a:spcBef>
                <a:spcPts val="800"/>
              </a:spcBef>
              <a:buClr>
                <a:srgbClr val="CC0000"/>
              </a:buClr>
              <a:buSzPct val="110000"/>
            </a:pPr>
            <a:r>
              <a:rPr lang="en-US" sz="1600">
                <a:gradFill>
                  <a:gsLst>
                    <a:gs pos="0">
                      <a:srgbClr val="FFFFFF"/>
                    </a:gs>
                    <a:gs pos="99000">
                      <a:srgbClr val="FFFFFF"/>
                    </a:gs>
                  </a:gsLst>
                  <a:lin ang="5400000" scaled="0"/>
                </a:gradFill>
                <a:cs typeface="Arial" panose="020B0604020202020204" pitchFamily="34" charset="0"/>
              </a:rPr>
              <a:t>To ensure you are using the most up-to-date Slalom branded templates visit the link listed below.</a:t>
            </a:r>
          </a:p>
          <a:p>
            <a:pPr defTabSz="914462">
              <a:lnSpc>
                <a:spcPct val="90000"/>
              </a:lnSpc>
              <a:spcBef>
                <a:spcPts val="800"/>
              </a:spcBef>
              <a:buClr>
                <a:srgbClr val="CC0000"/>
              </a:buClr>
              <a:buSzPct val="110000"/>
            </a:pPr>
            <a:r>
              <a:rPr lang="en-US" sz="1600">
                <a:gradFill>
                  <a:gsLst>
                    <a:gs pos="0">
                      <a:srgbClr val="FFFFFF"/>
                    </a:gs>
                    <a:gs pos="99000">
                      <a:srgbClr val="FFFFFF"/>
                    </a:gs>
                  </a:gsLst>
                  <a:lin ang="5400000" scaled="0"/>
                </a:gradFill>
                <a:cs typeface="Arial" panose="020B0604020202020204" pitchFamily="34" charset="0"/>
                <a:hlinkClick r:id="rId2"/>
              </a:rPr>
              <a:t>https://sp.slalom.com/ourfirm/studio/SitePages/templates.aspx</a:t>
            </a:r>
            <a:endParaRPr lang="en-US" sz="1600">
              <a:gradFill>
                <a:gsLst>
                  <a:gs pos="0">
                    <a:srgbClr val="FFFFFF"/>
                  </a:gs>
                  <a:gs pos="99000">
                    <a:srgbClr val="FFFFFF"/>
                  </a:gs>
                </a:gsLst>
                <a:lin ang="5400000" scaled="0"/>
              </a:gradFill>
              <a:cs typeface="Arial" panose="020B0604020202020204" pitchFamily="34" charset="0"/>
            </a:endParaRPr>
          </a:p>
          <a:p>
            <a:pPr defTabSz="914462">
              <a:lnSpc>
                <a:spcPct val="90000"/>
              </a:lnSpc>
              <a:spcBef>
                <a:spcPts val="800"/>
              </a:spcBef>
              <a:buClr>
                <a:srgbClr val="CC0000"/>
              </a:buClr>
              <a:buSzPct val="110000"/>
            </a:pPr>
            <a:endParaRPr lang="en-US" sz="1600">
              <a:gradFill>
                <a:gsLst>
                  <a:gs pos="0">
                    <a:srgbClr val="FFFFFF"/>
                  </a:gs>
                  <a:gs pos="99000">
                    <a:srgbClr val="FFFFFF"/>
                  </a:gs>
                </a:gsLst>
                <a:lin ang="5400000" scaled="0"/>
              </a:gradFill>
              <a:cs typeface="Arial" panose="020B0604020202020204" pitchFamily="34" charset="0"/>
            </a:endParaRPr>
          </a:p>
          <a:p>
            <a:pPr defTabSz="914462">
              <a:lnSpc>
                <a:spcPct val="90000"/>
              </a:lnSpc>
              <a:spcBef>
                <a:spcPts val="800"/>
              </a:spcBef>
              <a:buClr>
                <a:srgbClr val="CC0000"/>
              </a:buClr>
              <a:buSzPct val="110000"/>
            </a:pPr>
            <a:r>
              <a:rPr lang="en-US" sz="1600">
                <a:gradFill>
                  <a:gsLst>
                    <a:gs pos="0">
                      <a:srgbClr val="FFFFFF"/>
                    </a:gs>
                    <a:gs pos="99000">
                      <a:srgbClr val="FFFFFF"/>
                    </a:gs>
                  </a:gsLst>
                  <a:lin ang="5400000" scaled="0"/>
                </a:gradFill>
                <a:cs typeface="Arial" panose="020B0604020202020204" pitchFamily="34" charset="0"/>
              </a:rPr>
              <a:t>USE GUIDELINES</a:t>
            </a:r>
          </a:p>
          <a:p>
            <a:pPr defTabSz="914462">
              <a:lnSpc>
                <a:spcPct val="90000"/>
              </a:lnSpc>
              <a:spcBef>
                <a:spcPts val="800"/>
              </a:spcBef>
              <a:buClr>
                <a:srgbClr val="CC0000"/>
              </a:buClr>
              <a:buSzPct val="110000"/>
            </a:pPr>
            <a:r>
              <a:rPr lang="en-US" sz="1600">
                <a:gradFill>
                  <a:gsLst>
                    <a:gs pos="0">
                      <a:srgbClr val="FFFFFF"/>
                    </a:gs>
                    <a:gs pos="99000">
                      <a:srgbClr val="FFFFFF"/>
                    </a:gs>
                  </a:gsLst>
                  <a:lin ang="5400000" scaled="0"/>
                </a:gradFill>
                <a:cs typeface="Arial" panose="020B0604020202020204" pitchFamily="34" charset="0"/>
              </a:rPr>
              <a:t>This template has been designed for use in Microsoft Office on a PC operating system. </a:t>
            </a:r>
          </a:p>
          <a:p>
            <a:pPr defTabSz="914462">
              <a:lnSpc>
                <a:spcPct val="90000"/>
              </a:lnSpc>
              <a:spcBef>
                <a:spcPts val="800"/>
              </a:spcBef>
              <a:buClr>
                <a:srgbClr val="CC0000"/>
              </a:buClr>
              <a:buSzPct val="110000"/>
            </a:pPr>
            <a:endParaRPr lang="en-US" sz="1600">
              <a:gradFill>
                <a:gsLst>
                  <a:gs pos="0">
                    <a:srgbClr val="FFFFFF"/>
                  </a:gs>
                  <a:gs pos="99000">
                    <a:srgbClr val="FFFFFF"/>
                  </a:gs>
                </a:gsLst>
                <a:lin ang="5400000" scaled="0"/>
              </a:gradFill>
              <a:cs typeface="Arial" panose="020B0604020202020204" pitchFamily="34" charset="0"/>
            </a:endParaRPr>
          </a:p>
          <a:p>
            <a:pPr>
              <a:lnSpc>
                <a:spcPct val="90000"/>
              </a:lnSpc>
              <a:spcBef>
                <a:spcPts val="800"/>
              </a:spcBef>
              <a:buClr>
                <a:srgbClr val="CC0000"/>
              </a:buClr>
              <a:buSzPct val="110000"/>
              <a:defRPr/>
            </a:pPr>
            <a:r>
              <a:rPr lang="en-US" sz="1600">
                <a:gradFill>
                  <a:gsLst>
                    <a:gs pos="0">
                      <a:srgbClr val="FFFFFF"/>
                    </a:gs>
                    <a:gs pos="99000">
                      <a:srgbClr val="FFFFFF"/>
                    </a:gs>
                  </a:gsLst>
                  <a:lin ang="5400000" scaled="0"/>
                </a:gradFill>
                <a:cs typeface="Arial" panose="020B0604020202020204" pitchFamily="34" charset="0"/>
              </a:rPr>
              <a:t>For general presentations tips and tricks visit: </a:t>
            </a:r>
            <a:r>
              <a:rPr lang="en-US" sz="1600">
                <a:gradFill>
                  <a:gsLst>
                    <a:gs pos="0">
                      <a:srgbClr val="FFFFFF"/>
                    </a:gs>
                    <a:gs pos="99000">
                      <a:srgbClr val="FFFFFF"/>
                    </a:gs>
                  </a:gsLst>
                  <a:lin ang="5400000" scaled="0"/>
                </a:gradFill>
                <a:cs typeface="Arial" panose="020B0604020202020204" pitchFamily="34" charset="0"/>
                <a:hlinkClick r:id="rId3"/>
              </a:rPr>
              <a:t>https://sp.slalom.com/ourfirm/studio/Templates/PowerPoint%20Tips%20and%20Tricks.pdf</a:t>
            </a:r>
            <a:endParaRPr lang="en-US" sz="1600">
              <a:gradFill>
                <a:gsLst>
                  <a:gs pos="0">
                    <a:srgbClr val="FFFFFF"/>
                  </a:gs>
                  <a:gs pos="99000">
                    <a:srgbClr val="FFFFFF"/>
                  </a:gs>
                </a:gsLst>
                <a:lin ang="5400000" scaled="0"/>
              </a:gradFill>
              <a:cs typeface="Arial" panose="020B0604020202020204" pitchFamily="34" charset="0"/>
            </a:endParaRPr>
          </a:p>
          <a:p>
            <a:pPr>
              <a:lnSpc>
                <a:spcPct val="90000"/>
              </a:lnSpc>
              <a:spcBef>
                <a:spcPts val="800"/>
              </a:spcBef>
              <a:buClr>
                <a:srgbClr val="CC0000"/>
              </a:buClr>
              <a:buSzPct val="110000"/>
              <a:defRPr/>
            </a:pPr>
            <a:endParaRPr lang="en-US" sz="1600">
              <a:gradFill>
                <a:gsLst>
                  <a:gs pos="0">
                    <a:srgbClr val="FFFFFF"/>
                  </a:gs>
                  <a:gs pos="99000">
                    <a:srgbClr val="FFFFFF"/>
                  </a:gs>
                </a:gsLst>
                <a:lin ang="5400000" scaled="0"/>
              </a:gradFill>
              <a:cs typeface="Arial" panose="020B0604020202020204" pitchFamily="34" charset="0"/>
            </a:endParaRPr>
          </a:p>
          <a:p>
            <a:pPr>
              <a:lnSpc>
                <a:spcPct val="90000"/>
              </a:lnSpc>
              <a:spcBef>
                <a:spcPts val="800"/>
              </a:spcBef>
              <a:buClr>
                <a:srgbClr val="CC0000"/>
              </a:buClr>
              <a:buSzPct val="110000"/>
              <a:defRPr/>
            </a:pPr>
            <a:r>
              <a:rPr lang="en-US" sz="1600">
                <a:gradFill>
                  <a:gsLst>
                    <a:gs pos="0">
                      <a:srgbClr val="FFFFFF"/>
                    </a:gs>
                    <a:gs pos="99000">
                      <a:srgbClr val="FFFFFF"/>
                    </a:gs>
                  </a:gsLst>
                  <a:lin ang="5400000" scaled="0"/>
                </a:gradFill>
                <a:cs typeface="Arial" panose="020B0604020202020204" pitchFamily="34" charset="0"/>
              </a:rPr>
              <a:t>For questions about this template email: </a:t>
            </a:r>
            <a:r>
              <a:rPr lang="en-US" sz="1600">
                <a:gradFill>
                  <a:gsLst>
                    <a:gs pos="0">
                      <a:srgbClr val="FFFFFF"/>
                    </a:gs>
                    <a:gs pos="99000">
                      <a:srgbClr val="FFFFFF"/>
                    </a:gs>
                  </a:gsLst>
                  <a:lin ang="5400000" scaled="0"/>
                </a:gradFill>
                <a:cs typeface="Arial" panose="020B0604020202020204" pitchFamily="34" charset="0"/>
                <a:hlinkClick r:id="rId4"/>
              </a:rPr>
              <a:t>thestudio@slalom.com</a:t>
            </a:r>
            <a:endParaRPr lang="en-US" sz="1600">
              <a:gradFill>
                <a:gsLst>
                  <a:gs pos="0">
                    <a:srgbClr val="FFFFFF"/>
                  </a:gs>
                  <a:gs pos="99000">
                    <a:srgbClr val="FFFFFF"/>
                  </a:gs>
                </a:gsLst>
                <a:lin ang="5400000" scaled="0"/>
              </a:gradFill>
              <a:cs typeface="Arial" panose="020B0604020202020204" pitchFamily="34" charset="0"/>
            </a:endParaRPr>
          </a:p>
        </p:txBody>
      </p:sp>
    </p:spTree>
    <p:extLst>
      <p:ext uri="{BB962C8B-B14F-4D97-AF65-F5344CB8AC3E}">
        <p14:creationId xmlns:p14="http://schemas.microsoft.com/office/powerpoint/2010/main" val="31432559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Basic 3">
    <p:bg>
      <p:bgPr>
        <a:solidFill>
          <a:srgbClr val="FFFFFF"/>
        </a:solidFill>
        <a:effectLst/>
      </p:bgPr>
    </p:bg>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a:xfrm>
            <a:off x="11377781" y="6451452"/>
            <a:ext cx="431079" cy="268224"/>
          </a:xfrm>
        </p:spPr>
        <p:txBody>
          <a:bodyPr lIns="0" tIns="0" rIns="0" bIns="0"/>
          <a:lstStyle>
            <a:lvl1pPr algn="r">
              <a:defRPr lang="en-US" sz="800" smtClean="0"/>
            </a:lvl1pPr>
          </a:lstStyle>
          <a:p>
            <a:fld id="{FCEE2C88-6C8F-484D-AF69-578F576B1F44}" type="slidenum">
              <a:rPr>
                <a:gradFill>
                  <a:gsLst>
                    <a:gs pos="7258">
                      <a:srgbClr val="0072C8"/>
                    </a:gs>
                    <a:gs pos="19000">
                      <a:srgbClr val="0072C8"/>
                    </a:gs>
                  </a:gsLst>
                  <a:lin ang="5400000" scaled="1"/>
                </a:gradFill>
              </a:rPr>
              <a:pPr/>
              <a:t>‹#›</a:t>
            </a:fld>
            <a:endParaRPr>
              <a:gradFill>
                <a:gsLst>
                  <a:gs pos="7258">
                    <a:srgbClr val="0072C8"/>
                  </a:gs>
                  <a:gs pos="19000">
                    <a:srgbClr val="0072C8"/>
                  </a:gs>
                </a:gsLst>
                <a:lin ang="5400000" scaled="1"/>
              </a:gradFill>
            </a:endParaRPr>
          </a:p>
        </p:txBody>
      </p:sp>
      <p:sp>
        <p:nvSpPr>
          <p:cNvPr id="10" name="Text Placeholder 10"/>
          <p:cNvSpPr>
            <a:spLocks noGrp="1"/>
          </p:cNvSpPr>
          <p:nvPr>
            <p:ph type="body" sz="quarter" idx="14" hasCustomPrompt="1"/>
          </p:nvPr>
        </p:nvSpPr>
        <p:spPr>
          <a:xfrm>
            <a:off x="396326" y="568437"/>
            <a:ext cx="11357028" cy="304623"/>
          </a:xfrm>
        </p:spPr>
        <p:txBody>
          <a:bodyPr vert="horz" wrap="square" lIns="0" tIns="0" rIns="0" bIns="0" rtlCol="0">
            <a:noAutofit/>
          </a:bodyPr>
          <a:lstStyle>
            <a:lvl1pPr marL="380990" indent="-380990">
              <a:buFont typeface="Arial" panose="020B0604020202020204" pitchFamily="34" charset="0"/>
              <a:buNone/>
              <a:defRPr lang="en-US" sz="2133" b="1" kern="0" spc="0" baseline="0" dirty="0" smtClean="0">
                <a:gradFill>
                  <a:gsLst>
                    <a:gs pos="2419">
                      <a:schemeClr val="accent2"/>
                    </a:gs>
                    <a:gs pos="7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pPr marL="0" lvl="0" indent="0" algn="l" defTabSz="1219170" rtl="0" eaLnBrk="1" latinLnBrk="0" hangingPunct="1">
              <a:lnSpc>
                <a:spcPct val="90000"/>
              </a:lnSpc>
              <a:spcBef>
                <a:spcPts val="1600"/>
              </a:spcBef>
              <a:buClr>
                <a:srgbClr val="0072C8"/>
              </a:buClr>
              <a:buSzPct val="110000"/>
              <a:buFont typeface="Arial" panose="020B0604020202020204" pitchFamily="34" charset="0"/>
              <a:buNone/>
            </a:pPr>
            <a:r>
              <a:rPr lang="en-US"/>
              <a:t>Insert Slide Title Here</a:t>
            </a:r>
          </a:p>
        </p:txBody>
      </p:sp>
      <p:sp>
        <p:nvSpPr>
          <p:cNvPr id="12" name="Text Placeholder 10"/>
          <p:cNvSpPr>
            <a:spLocks noGrp="1"/>
          </p:cNvSpPr>
          <p:nvPr>
            <p:ph type="body" sz="quarter" idx="15" hasCustomPrompt="1"/>
          </p:nvPr>
        </p:nvSpPr>
        <p:spPr>
          <a:xfrm>
            <a:off x="415992" y="406154"/>
            <a:ext cx="3020193" cy="156073"/>
          </a:xfrm>
        </p:spPr>
        <p:txBody>
          <a:bodyPr vert="horz" wrap="square" lIns="0" tIns="0" rIns="0" bIns="0" rtlCol="0">
            <a:normAutofit/>
          </a:bodyPr>
          <a:lstStyle>
            <a:lvl1pPr marL="230712" indent="-230712">
              <a:buNone/>
              <a:defRPr lang="id-ID" sz="800" kern="0" spc="200" baseline="0" dirty="0">
                <a:gradFill>
                  <a:gsLst>
                    <a:gs pos="28763">
                      <a:schemeClr val="bg1">
                        <a:lumMod val="50000"/>
                      </a:schemeClr>
                    </a:gs>
                    <a:gs pos="15860">
                      <a:schemeClr val="bg1">
                        <a:lumMod val="50000"/>
                      </a:schemeClr>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pPr marL="0" lvl="0" indent="0"/>
            <a:r>
              <a:rPr lang="en-US"/>
              <a:t>SECTION TITLE (OPTIONAL)</a:t>
            </a:r>
            <a:endParaRPr lang="id-ID"/>
          </a:p>
        </p:txBody>
      </p:sp>
      <p:sp>
        <p:nvSpPr>
          <p:cNvPr id="17" name="Text Placeholder 4"/>
          <p:cNvSpPr>
            <a:spLocks noGrp="1"/>
          </p:cNvSpPr>
          <p:nvPr>
            <p:ph type="body" sz="quarter" idx="16"/>
          </p:nvPr>
        </p:nvSpPr>
        <p:spPr>
          <a:xfrm>
            <a:off x="406159" y="850792"/>
            <a:ext cx="11343388" cy="230832"/>
          </a:xfrm>
        </p:spPr>
        <p:txBody>
          <a:bodyPr/>
          <a:lstStyle>
            <a:lvl1pPr marL="0" indent="0">
              <a:buNone/>
              <a:defRPr lang="en-US" sz="1000"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Click to edit Master text styles</a:t>
            </a:r>
          </a:p>
        </p:txBody>
      </p:sp>
      <p:sp>
        <p:nvSpPr>
          <p:cNvPr id="8" name="Text Placeholder 2"/>
          <p:cNvSpPr>
            <a:spLocks noGrp="1"/>
          </p:cNvSpPr>
          <p:nvPr>
            <p:ph type="body" idx="1"/>
          </p:nvPr>
        </p:nvSpPr>
        <p:spPr>
          <a:xfrm>
            <a:off x="630991" y="1526980"/>
            <a:ext cx="5376109" cy="350930"/>
          </a:xfrm>
          <a:prstGeom prst="rect">
            <a:avLst/>
          </a:prstGeom>
        </p:spPr>
        <p:txBody>
          <a:bodyPr wrap="square" anchor="b">
            <a:spAutoFit/>
          </a:bodyPr>
          <a:lstStyle>
            <a:lvl1pPr marL="0" indent="0">
              <a:buNone/>
              <a:defRPr lang="en-US" sz="1867" b="1" kern="1200" dirty="0" smtClean="0">
                <a:solidFill>
                  <a:schemeClr val="tx1"/>
                </a:solidFill>
                <a:latin typeface="Arial" panose="020B0604020202020204" pitchFamily="34" charset="0"/>
                <a:ea typeface="ＭＳ Ｐゴシック" charset="0"/>
                <a:cs typeface="Arial" panose="020B0604020202020204"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marL="0" lvl="0" indent="0" algn="l" defTabSz="1217054" rtl="0" eaLnBrk="1" fontAlgn="base" hangingPunct="1">
              <a:lnSpc>
                <a:spcPct val="90000"/>
              </a:lnSpc>
              <a:spcBef>
                <a:spcPts val="0"/>
              </a:spcBef>
              <a:spcAft>
                <a:spcPct val="0"/>
              </a:spcAft>
              <a:buClr>
                <a:schemeClr val="accent1"/>
              </a:buClr>
              <a:buSzPct val="90000"/>
              <a:buFont typeface="Wingdings" pitchFamily="2" charset="2"/>
              <a:buNone/>
            </a:pPr>
            <a:r>
              <a:rPr lang="en-US"/>
              <a:t>Click to edit Master text styles</a:t>
            </a:r>
          </a:p>
        </p:txBody>
      </p:sp>
      <p:sp>
        <p:nvSpPr>
          <p:cNvPr id="13" name="Text Placeholder 4"/>
          <p:cNvSpPr>
            <a:spLocks noGrp="1"/>
          </p:cNvSpPr>
          <p:nvPr>
            <p:ph type="body" sz="quarter" idx="3"/>
          </p:nvPr>
        </p:nvSpPr>
        <p:spPr>
          <a:xfrm>
            <a:off x="6169153" y="1526980"/>
            <a:ext cx="5379777" cy="350930"/>
          </a:xfrm>
          <a:prstGeom prst="rect">
            <a:avLst/>
          </a:prstGeom>
        </p:spPr>
        <p:txBody>
          <a:bodyPr wrap="square" anchor="b">
            <a:spAutoFit/>
          </a:bodyPr>
          <a:lstStyle>
            <a:lvl1pPr marL="0" indent="0">
              <a:buNone/>
              <a:defRPr lang="en-US" sz="1867" b="1" kern="1200" dirty="0" smtClean="0">
                <a:solidFill>
                  <a:schemeClr val="tx1"/>
                </a:solidFill>
                <a:latin typeface="Arial" panose="020B0604020202020204" pitchFamily="34" charset="0"/>
                <a:ea typeface="ＭＳ Ｐゴシック" charset="0"/>
                <a:cs typeface="Arial" panose="020B0604020202020204"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marL="0" lvl="0" indent="0" algn="l" defTabSz="1217054" rtl="0" eaLnBrk="1" fontAlgn="base" hangingPunct="1">
              <a:lnSpc>
                <a:spcPct val="90000"/>
              </a:lnSpc>
              <a:spcBef>
                <a:spcPts val="0"/>
              </a:spcBef>
              <a:spcAft>
                <a:spcPct val="0"/>
              </a:spcAft>
              <a:buClr>
                <a:schemeClr val="accent1"/>
              </a:buClr>
              <a:buSzPct val="90000"/>
              <a:buFont typeface="Wingdings" pitchFamily="2" charset="2"/>
              <a:buNone/>
            </a:pPr>
            <a:r>
              <a:rPr lang="en-US"/>
              <a:t>Click to edit Master text styles</a:t>
            </a:r>
          </a:p>
        </p:txBody>
      </p:sp>
      <p:sp>
        <p:nvSpPr>
          <p:cNvPr id="14" name="Text Placeholder 10"/>
          <p:cNvSpPr>
            <a:spLocks noGrp="1"/>
          </p:cNvSpPr>
          <p:nvPr>
            <p:ph type="body" sz="quarter" idx="13"/>
          </p:nvPr>
        </p:nvSpPr>
        <p:spPr>
          <a:xfrm>
            <a:off x="630991" y="1927617"/>
            <a:ext cx="5376109" cy="1349537"/>
          </a:xfrm>
        </p:spPr>
        <p:txBody>
          <a:bodyPr wrap="square">
            <a:spAutoFit/>
          </a:bodyPr>
          <a:lstStyle>
            <a:lvl1pPr>
              <a:defRPr sz="1600"/>
            </a:lvl1pPr>
            <a:lvl2pPr>
              <a:defRPr sz="1467"/>
            </a:lvl2pPr>
            <a:lvl3pPr>
              <a:defRPr sz="1400"/>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2"/>
          <p:cNvSpPr>
            <a:spLocks noGrp="1"/>
          </p:cNvSpPr>
          <p:nvPr>
            <p:ph type="body" sz="quarter" idx="17"/>
          </p:nvPr>
        </p:nvSpPr>
        <p:spPr>
          <a:xfrm>
            <a:off x="6169153" y="1927617"/>
            <a:ext cx="5379777" cy="1349537"/>
          </a:xfrm>
        </p:spPr>
        <p:txBody>
          <a:bodyPr wrap="square">
            <a:spAutoFit/>
          </a:bodyPr>
          <a:lstStyle>
            <a:lvl1pPr>
              <a:defRPr sz="1600"/>
            </a:lvl1pPr>
            <a:lvl2pPr>
              <a:defRPr sz="1467"/>
            </a:lvl2pPr>
            <a:lvl3pPr>
              <a:defRPr sz="1400"/>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18105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1">
    <p:bg>
      <p:bgPr>
        <a:solidFill>
          <a:srgbClr val="FFFFFF"/>
        </a:solidFill>
        <a:effectLst/>
      </p:bgPr>
    </p:bg>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a:xfrm>
            <a:off x="11377781" y="6451452"/>
            <a:ext cx="431079" cy="268224"/>
          </a:xfrm>
        </p:spPr>
        <p:txBody>
          <a:bodyPr lIns="0" tIns="0" rIns="0" bIns="0"/>
          <a:lstStyle>
            <a:lvl1pPr algn="r">
              <a:defRPr lang="en-US" sz="800" smtClean="0"/>
            </a:lvl1pPr>
          </a:lstStyle>
          <a:p>
            <a:fld id="{FCEE2C88-6C8F-484D-AF69-578F576B1F44}" type="slidenum">
              <a:rPr>
                <a:gradFill>
                  <a:gsLst>
                    <a:gs pos="7258">
                      <a:srgbClr val="0072C8"/>
                    </a:gs>
                    <a:gs pos="19000">
                      <a:srgbClr val="0072C8"/>
                    </a:gs>
                  </a:gsLst>
                  <a:lin ang="5400000" scaled="1"/>
                </a:gradFill>
              </a:rPr>
              <a:pPr/>
              <a:t>‹#›</a:t>
            </a:fld>
            <a:endParaRPr>
              <a:gradFill>
                <a:gsLst>
                  <a:gs pos="7258">
                    <a:srgbClr val="0072C8"/>
                  </a:gs>
                  <a:gs pos="19000">
                    <a:srgbClr val="0072C8"/>
                  </a:gs>
                </a:gsLst>
                <a:lin ang="5400000" scaled="1"/>
              </a:gradFill>
            </a:endParaRPr>
          </a:p>
        </p:txBody>
      </p:sp>
      <p:sp>
        <p:nvSpPr>
          <p:cNvPr id="10" name="Text Placeholder 10"/>
          <p:cNvSpPr>
            <a:spLocks noGrp="1"/>
          </p:cNvSpPr>
          <p:nvPr>
            <p:ph type="body" sz="quarter" idx="14" hasCustomPrompt="1"/>
          </p:nvPr>
        </p:nvSpPr>
        <p:spPr>
          <a:xfrm>
            <a:off x="396326" y="570449"/>
            <a:ext cx="11357028" cy="304623"/>
          </a:xfrm>
        </p:spPr>
        <p:txBody>
          <a:bodyPr vert="horz" wrap="square" lIns="0" tIns="0" rIns="0" bIns="0" rtlCol="0">
            <a:noAutofit/>
          </a:bodyPr>
          <a:lstStyle>
            <a:lvl1pPr marL="380990" indent="-380990">
              <a:buFont typeface="Arial" panose="020B0604020202020204" pitchFamily="34" charset="0"/>
              <a:buNone/>
              <a:defRPr lang="en-US" sz="2133" b="1" kern="0" spc="0" baseline="0" dirty="0" smtClean="0">
                <a:gradFill>
                  <a:gsLst>
                    <a:gs pos="2419">
                      <a:schemeClr val="accent2"/>
                    </a:gs>
                    <a:gs pos="7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pPr marL="0" lvl="0" indent="0" algn="l" defTabSz="1219170" rtl="0" eaLnBrk="1" latinLnBrk="0" hangingPunct="1">
              <a:lnSpc>
                <a:spcPct val="90000"/>
              </a:lnSpc>
              <a:spcBef>
                <a:spcPts val="1600"/>
              </a:spcBef>
              <a:buClr>
                <a:srgbClr val="0072C8"/>
              </a:buClr>
              <a:buSzPct val="110000"/>
              <a:buFont typeface="Arial" panose="020B0604020202020204" pitchFamily="34" charset="0"/>
              <a:buNone/>
            </a:pPr>
            <a:r>
              <a:rPr lang="en-US"/>
              <a:t>Insert Slide Title Here</a:t>
            </a:r>
          </a:p>
        </p:txBody>
      </p:sp>
      <p:sp>
        <p:nvSpPr>
          <p:cNvPr id="12" name="Text Placeholder 10"/>
          <p:cNvSpPr>
            <a:spLocks noGrp="1"/>
          </p:cNvSpPr>
          <p:nvPr>
            <p:ph type="body" sz="quarter" idx="15" hasCustomPrompt="1"/>
          </p:nvPr>
        </p:nvSpPr>
        <p:spPr>
          <a:xfrm>
            <a:off x="415992" y="406154"/>
            <a:ext cx="3020193" cy="156073"/>
          </a:xfrm>
        </p:spPr>
        <p:txBody>
          <a:bodyPr vert="horz" wrap="square" lIns="0" tIns="0" rIns="0" bIns="0" rtlCol="0">
            <a:normAutofit/>
          </a:bodyPr>
          <a:lstStyle>
            <a:lvl1pPr marL="230712" indent="-230712">
              <a:buNone/>
              <a:defRPr lang="id-ID" sz="800" kern="0" spc="200" baseline="0" dirty="0">
                <a:gradFill>
                  <a:gsLst>
                    <a:gs pos="28763">
                      <a:schemeClr val="bg1">
                        <a:lumMod val="50000"/>
                      </a:schemeClr>
                    </a:gs>
                    <a:gs pos="15860">
                      <a:schemeClr val="bg1">
                        <a:lumMod val="50000"/>
                      </a:schemeClr>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pPr marL="0" lvl="0" indent="0"/>
            <a:r>
              <a:rPr lang="en-US"/>
              <a:t>SECTION TITLE (OPTIONAL)</a:t>
            </a:r>
            <a:endParaRPr lang="id-ID"/>
          </a:p>
        </p:txBody>
      </p:sp>
      <p:sp>
        <p:nvSpPr>
          <p:cNvPr id="17" name="Text Placeholder 4"/>
          <p:cNvSpPr>
            <a:spLocks noGrp="1"/>
          </p:cNvSpPr>
          <p:nvPr>
            <p:ph type="body" sz="quarter" idx="16"/>
          </p:nvPr>
        </p:nvSpPr>
        <p:spPr>
          <a:xfrm>
            <a:off x="406159" y="852804"/>
            <a:ext cx="11343388" cy="230832"/>
          </a:xfrm>
        </p:spPr>
        <p:txBody>
          <a:bodyPr/>
          <a:lstStyle>
            <a:lvl1pPr marL="0" indent="0">
              <a:buNone/>
              <a:defRPr lang="en-US" sz="1000"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Click to edit Master text styles</a:t>
            </a:r>
          </a:p>
        </p:txBody>
      </p:sp>
      <p:sp>
        <p:nvSpPr>
          <p:cNvPr id="8" name="Picture Placeholder 2"/>
          <p:cNvSpPr>
            <a:spLocks noGrp="1"/>
          </p:cNvSpPr>
          <p:nvPr>
            <p:ph type="pic" sz="quarter" idx="17"/>
          </p:nvPr>
        </p:nvSpPr>
        <p:spPr>
          <a:xfrm>
            <a:off x="1652213"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9" name="Picture Placeholder 2"/>
          <p:cNvSpPr>
            <a:spLocks noGrp="1"/>
          </p:cNvSpPr>
          <p:nvPr>
            <p:ph type="pic" sz="quarter" idx="18"/>
          </p:nvPr>
        </p:nvSpPr>
        <p:spPr>
          <a:xfrm>
            <a:off x="4087336"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11" name="Picture Placeholder 2"/>
          <p:cNvSpPr>
            <a:spLocks noGrp="1"/>
          </p:cNvSpPr>
          <p:nvPr>
            <p:ph type="pic" sz="quarter" idx="19"/>
          </p:nvPr>
        </p:nvSpPr>
        <p:spPr>
          <a:xfrm>
            <a:off x="6594561"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13" name="Picture Placeholder 2"/>
          <p:cNvSpPr>
            <a:spLocks noGrp="1"/>
          </p:cNvSpPr>
          <p:nvPr>
            <p:ph type="pic" sz="quarter" idx="20"/>
          </p:nvPr>
        </p:nvSpPr>
        <p:spPr>
          <a:xfrm>
            <a:off x="9052627"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14" name="Text Placeholder 10"/>
          <p:cNvSpPr>
            <a:spLocks noGrp="1"/>
          </p:cNvSpPr>
          <p:nvPr>
            <p:ph type="body" sz="quarter" idx="21"/>
          </p:nvPr>
        </p:nvSpPr>
        <p:spPr>
          <a:xfrm>
            <a:off x="1321741" y="3616058"/>
            <a:ext cx="2100948" cy="287145"/>
          </a:xfrm>
          <a:prstGeom prst="rect">
            <a:avLst/>
          </a:prstGeom>
        </p:spPr>
        <p:txBody>
          <a:bodyPr lIns="0" tIns="0" rIns="0" bIns="0">
            <a:noAutofit/>
          </a:bodyPr>
          <a:lstStyle>
            <a:lvl1pPr marL="0" indent="0" algn="ctr">
              <a:buNone/>
              <a:defRPr sz="1400" b="1">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15" name="Text Placeholder 10"/>
          <p:cNvSpPr>
            <a:spLocks noGrp="1"/>
          </p:cNvSpPr>
          <p:nvPr>
            <p:ph type="body" sz="quarter" idx="22"/>
          </p:nvPr>
        </p:nvSpPr>
        <p:spPr>
          <a:xfrm>
            <a:off x="1321737"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18" name="Text Placeholder 10"/>
          <p:cNvSpPr>
            <a:spLocks noGrp="1"/>
          </p:cNvSpPr>
          <p:nvPr>
            <p:ph type="body" sz="quarter" idx="23"/>
          </p:nvPr>
        </p:nvSpPr>
        <p:spPr>
          <a:xfrm>
            <a:off x="3756863" y="3616058"/>
            <a:ext cx="2100948" cy="287145"/>
          </a:xfrm>
          <a:prstGeom prst="rect">
            <a:avLst/>
          </a:prstGeom>
        </p:spPr>
        <p:txBody>
          <a:bodyPr lIns="0" tIns="0" rIns="0" bIns="0">
            <a:noAutofit/>
          </a:bodyPr>
          <a:lstStyle>
            <a:lvl1pPr marL="0" indent="0" algn="ctr">
              <a:buNone/>
              <a:defRPr sz="1400" b="1">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19" name="Text Placeholder 10"/>
          <p:cNvSpPr>
            <a:spLocks noGrp="1"/>
          </p:cNvSpPr>
          <p:nvPr>
            <p:ph type="body" sz="quarter" idx="24"/>
          </p:nvPr>
        </p:nvSpPr>
        <p:spPr>
          <a:xfrm>
            <a:off x="3756860"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20" name="Text Placeholder 10"/>
          <p:cNvSpPr>
            <a:spLocks noGrp="1"/>
          </p:cNvSpPr>
          <p:nvPr>
            <p:ph type="body" sz="quarter" idx="25"/>
          </p:nvPr>
        </p:nvSpPr>
        <p:spPr>
          <a:xfrm>
            <a:off x="6264089" y="3616058"/>
            <a:ext cx="2100948" cy="287145"/>
          </a:xfrm>
          <a:prstGeom prst="rect">
            <a:avLst/>
          </a:prstGeom>
        </p:spPr>
        <p:txBody>
          <a:bodyPr lIns="0" tIns="0" rIns="0" bIns="0">
            <a:noAutofit/>
          </a:bodyPr>
          <a:lstStyle>
            <a:lvl1pPr marL="0" indent="0" algn="ctr">
              <a:buNone/>
              <a:defRPr sz="1400" b="1">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21" name="Text Placeholder 10"/>
          <p:cNvSpPr>
            <a:spLocks noGrp="1"/>
          </p:cNvSpPr>
          <p:nvPr>
            <p:ph type="body" sz="quarter" idx="26"/>
          </p:nvPr>
        </p:nvSpPr>
        <p:spPr>
          <a:xfrm>
            <a:off x="6264085"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22" name="Text Placeholder 10"/>
          <p:cNvSpPr>
            <a:spLocks noGrp="1"/>
          </p:cNvSpPr>
          <p:nvPr>
            <p:ph type="body" sz="quarter" idx="27"/>
          </p:nvPr>
        </p:nvSpPr>
        <p:spPr>
          <a:xfrm>
            <a:off x="8722154" y="3616058"/>
            <a:ext cx="2100948" cy="287145"/>
          </a:xfrm>
          <a:prstGeom prst="rect">
            <a:avLst/>
          </a:prstGeom>
        </p:spPr>
        <p:txBody>
          <a:bodyPr lIns="0" tIns="0" rIns="0" bIns="0">
            <a:noAutofit/>
          </a:bodyPr>
          <a:lstStyle>
            <a:lvl1pPr marL="0" indent="0" algn="ctr">
              <a:buNone/>
              <a:defRPr sz="1400" b="1">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23" name="Text Placeholder 10"/>
          <p:cNvSpPr>
            <a:spLocks noGrp="1"/>
          </p:cNvSpPr>
          <p:nvPr>
            <p:ph type="body" sz="quarter" idx="28"/>
          </p:nvPr>
        </p:nvSpPr>
        <p:spPr>
          <a:xfrm>
            <a:off x="8722151"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Tree>
    <p:extLst>
      <p:ext uri="{BB962C8B-B14F-4D97-AF65-F5344CB8AC3E}">
        <p14:creationId xmlns:p14="http://schemas.microsoft.com/office/powerpoint/2010/main" val="28125022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2">
    <p:bg>
      <p:bgPr>
        <a:solidFill>
          <a:srgbClr val="FFFFFF"/>
        </a:solidFill>
        <a:effectLst/>
      </p:bgPr>
    </p:bg>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a:xfrm>
            <a:off x="11377781" y="6451452"/>
            <a:ext cx="431079" cy="268224"/>
          </a:xfrm>
        </p:spPr>
        <p:txBody>
          <a:bodyPr lIns="0" tIns="0" rIns="0" bIns="0"/>
          <a:lstStyle>
            <a:lvl1pPr algn="r">
              <a:defRPr lang="en-US" sz="800" smtClean="0"/>
            </a:lvl1pPr>
          </a:lstStyle>
          <a:p>
            <a:fld id="{FCEE2C88-6C8F-484D-AF69-578F576B1F44}" type="slidenum">
              <a:rPr>
                <a:gradFill>
                  <a:gsLst>
                    <a:gs pos="7258">
                      <a:srgbClr val="0072C8"/>
                    </a:gs>
                    <a:gs pos="19000">
                      <a:srgbClr val="0072C8"/>
                    </a:gs>
                  </a:gsLst>
                  <a:lin ang="5400000" scaled="1"/>
                </a:gradFill>
              </a:rPr>
              <a:pPr/>
              <a:t>‹#›</a:t>
            </a:fld>
            <a:endParaRPr>
              <a:gradFill>
                <a:gsLst>
                  <a:gs pos="7258">
                    <a:srgbClr val="0072C8"/>
                  </a:gs>
                  <a:gs pos="19000">
                    <a:srgbClr val="0072C8"/>
                  </a:gs>
                </a:gsLst>
                <a:lin ang="5400000" scaled="1"/>
              </a:gradFill>
            </a:endParaRPr>
          </a:p>
        </p:txBody>
      </p:sp>
      <p:sp>
        <p:nvSpPr>
          <p:cNvPr id="10" name="Text Placeholder 10"/>
          <p:cNvSpPr>
            <a:spLocks noGrp="1"/>
          </p:cNvSpPr>
          <p:nvPr>
            <p:ph type="body" sz="quarter" idx="14" hasCustomPrompt="1"/>
          </p:nvPr>
        </p:nvSpPr>
        <p:spPr>
          <a:xfrm>
            <a:off x="396326" y="570449"/>
            <a:ext cx="11357028" cy="304623"/>
          </a:xfrm>
        </p:spPr>
        <p:txBody>
          <a:bodyPr vert="horz" wrap="square" lIns="0" tIns="0" rIns="0" bIns="0" rtlCol="0">
            <a:noAutofit/>
          </a:bodyPr>
          <a:lstStyle>
            <a:lvl1pPr marL="380990" indent="-380990">
              <a:buFont typeface="Arial" panose="020B0604020202020204" pitchFamily="34" charset="0"/>
              <a:buNone/>
              <a:defRPr lang="en-US" sz="2133" b="1" kern="0" spc="0" baseline="0" dirty="0" smtClean="0">
                <a:gradFill>
                  <a:gsLst>
                    <a:gs pos="2419">
                      <a:schemeClr val="accent2"/>
                    </a:gs>
                    <a:gs pos="7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pPr marL="0" lvl="0" indent="0" algn="l" defTabSz="1219170" rtl="0" eaLnBrk="1" latinLnBrk="0" hangingPunct="1">
              <a:lnSpc>
                <a:spcPct val="90000"/>
              </a:lnSpc>
              <a:spcBef>
                <a:spcPts val="1600"/>
              </a:spcBef>
              <a:buClr>
                <a:srgbClr val="0072C8"/>
              </a:buClr>
              <a:buSzPct val="110000"/>
              <a:buFont typeface="Arial" panose="020B0604020202020204" pitchFamily="34" charset="0"/>
              <a:buNone/>
            </a:pPr>
            <a:r>
              <a:rPr lang="en-US"/>
              <a:t>Insert Slide Title Here</a:t>
            </a:r>
          </a:p>
        </p:txBody>
      </p:sp>
      <p:sp>
        <p:nvSpPr>
          <p:cNvPr id="12" name="Text Placeholder 10"/>
          <p:cNvSpPr>
            <a:spLocks noGrp="1"/>
          </p:cNvSpPr>
          <p:nvPr>
            <p:ph type="body" sz="quarter" idx="15" hasCustomPrompt="1"/>
          </p:nvPr>
        </p:nvSpPr>
        <p:spPr>
          <a:xfrm>
            <a:off x="415992" y="406154"/>
            <a:ext cx="3020193" cy="156073"/>
          </a:xfrm>
        </p:spPr>
        <p:txBody>
          <a:bodyPr vert="horz" wrap="square" lIns="0" tIns="0" rIns="0" bIns="0" rtlCol="0">
            <a:normAutofit/>
          </a:bodyPr>
          <a:lstStyle>
            <a:lvl1pPr marL="230712" indent="-230712">
              <a:buNone/>
              <a:defRPr lang="id-ID" sz="800" kern="0" spc="200" baseline="0" dirty="0">
                <a:gradFill>
                  <a:gsLst>
                    <a:gs pos="28763">
                      <a:schemeClr val="bg1">
                        <a:lumMod val="50000"/>
                      </a:schemeClr>
                    </a:gs>
                    <a:gs pos="15860">
                      <a:schemeClr val="bg1">
                        <a:lumMod val="50000"/>
                      </a:schemeClr>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pPr marL="0" lvl="0" indent="0"/>
            <a:r>
              <a:rPr lang="en-US"/>
              <a:t>SECTION TITLE (OPTIONAL)</a:t>
            </a:r>
            <a:endParaRPr lang="id-ID"/>
          </a:p>
        </p:txBody>
      </p:sp>
      <p:sp>
        <p:nvSpPr>
          <p:cNvPr id="17" name="Text Placeholder 4"/>
          <p:cNvSpPr>
            <a:spLocks noGrp="1"/>
          </p:cNvSpPr>
          <p:nvPr>
            <p:ph type="body" sz="quarter" idx="16"/>
          </p:nvPr>
        </p:nvSpPr>
        <p:spPr>
          <a:xfrm>
            <a:off x="406159" y="852129"/>
            <a:ext cx="11343388" cy="230832"/>
          </a:xfrm>
        </p:spPr>
        <p:txBody>
          <a:bodyPr/>
          <a:lstStyle>
            <a:lvl1pPr marL="0" indent="0">
              <a:buNone/>
              <a:defRPr lang="en-US" sz="1000"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Click to edit Master text styles</a:t>
            </a:r>
          </a:p>
        </p:txBody>
      </p:sp>
      <p:sp>
        <p:nvSpPr>
          <p:cNvPr id="24" name="Picture Placeholder 2"/>
          <p:cNvSpPr>
            <a:spLocks noGrp="1"/>
          </p:cNvSpPr>
          <p:nvPr>
            <p:ph type="pic" idx="17"/>
          </p:nvPr>
        </p:nvSpPr>
        <p:spPr>
          <a:xfrm>
            <a:off x="1621491" y="1487809"/>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25" name="Text Placeholder 10"/>
          <p:cNvSpPr>
            <a:spLocks noGrp="1"/>
          </p:cNvSpPr>
          <p:nvPr>
            <p:ph type="body" sz="quarter" idx="18"/>
          </p:nvPr>
        </p:nvSpPr>
        <p:spPr>
          <a:xfrm>
            <a:off x="1154591" y="2823844"/>
            <a:ext cx="2100948" cy="287145"/>
          </a:xfrm>
          <a:prstGeom prst="rect">
            <a:avLst/>
          </a:prstGeom>
        </p:spPr>
        <p:txBody>
          <a:bodyPr lIns="0" tIns="0" rIns="0" bIns="0">
            <a:noAutofit/>
          </a:bodyPr>
          <a:lstStyle>
            <a:lvl1pPr marL="0" indent="0" algn="ctr">
              <a:buNone/>
              <a:defRPr sz="1400" b="1">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26" name="Text Placeholder 10"/>
          <p:cNvSpPr>
            <a:spLocks noGrp="1"/>
          </p:cNvSpPr>
          <p:nvPr>
            <p:ph type="body" sz="quarter" idx="19"/>
          </p:nvPr>
        </p:nvSpPr>
        <p:spPr>
          <a:xfrm>
            <a:off x="1154589" y="3134883"/>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27" name="Picture Placeholder 2"/>
          <p:cNvSpPr>
            <a:spLocks noGrp="1"/>
          </p:cNvSpPr>
          <p:nvPr>
            <p:ph type="pic" idx="20"/>
          </p:nvPr>
        </p:nvSpPr>
        <p:spPr>
          <a:xfrm>
            <a:off x="4209947" y="1487809"/>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28" name="Text Placeholder 10"/>
          <p:cNvSpPr>
            <a:spLocks noGrp="1"/>
          </p:cNvSpPr>
          <p:nvPr>
            <p:ph type="body" sz="quarter" idx="21"/>
          </p:nvPr>
        </p:nvSpPr>
        <p:spPr>
          <a:xfrm>
            <a:off x="3743047" y="2823844"/>
            <a:ext cx="2100948" cy="287145"/>
          </a:xfrm>
          <a:prstGeom prst="rect">
            <a:avLst/>
          </a:prstGeom>
        </p:spPr>
        <p:txBody>
          <a:bodyPr lIns="0" tIns="0" rIns="0" bIns="0">
            <a:noAutofit/>
          </a:bodyPr>
          <a:lstStyle>
            <a:lvl1pPr marL="0" indent="0" algn="ctr">
              <a:buNone/>
              <a:defRPr sz="1400" b="1">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29" name="Text Placeholder 10"/>
          <p:cNvSpPr>
            <a:spLocks noGrp="1"/>
          </p:cNvSpPr>
          <p:nvPr>
            <p:ph type="body" sz="quarter" idx="22"/>
          </p:nvPr>
        </p:nvSpPr>
        <p:spPr>
          <a:xfrm>
            <a:off x="3743044" y="3134883"/>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30" name="Picture Placeholder 2"/>
          <p:cNvSpPr>
            <a:spLocks noGrp="1"/>
          </p:cNvSpPr>
          <p:nvPr>
            <p:ph type="pic" idx="23"/>
          </p:nvPr>
        </p:nvSpPr>
        <p:spPr>
          <a:xfrm>
            <a:off x="6798402" y="1487809"/>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31" name="Text Placeholder 10"/>
          <p:cNvSpPr>
            <a:spLocks noGrp="1"/>
          </p:cNvSpPr>
          <p:nvPr>
            <p:ph type="body" sz="quarter" idx="24"/>
          </p:nvPr>
        </p:nvSpPr>
        <p:spPr>
          <a:xfrm>
            <a:off x="6331502" y="2823844"/>
            <a:ext cx="2100948" cy="287145"/>
          </a:xfrm>
          <a:prstGeom prst="rect">
            <a:avLst/>
          </a:prstGeom>
        </p:spPr>
        <p:txBody>
          <a:bodyPr lIns="0" tIns="0" rIns="0" bIns="0">
            <a:noAutofit/>
          </a:bodyPr>
          <a:lstStyle>
            <a:lvl1pPr marL="0" indent="0" algn="ctr">
              <a:buNone/>
              <a:defRPr sz="1400" b="1">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32" name="Text Placeholder 10"/>
          <p:cNvSpPr>
            <a:spLocks noGrp="1"/>
          </p:cNvSpPr>
          <p:nvPr>
            <p:ph type="body" sz="quarter" idx="25"/>
          </p:nvPr>
        </p:nvSpPr>
        <p:spPr>
          <a:xfrm>
            <a:off x="6331499" y="3134883"/>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33" name="Picture Placeholder 2"/>
          <p:cNvSpPr>
            <a:spLocks noGrp="1"/>
          </p:cNvSpPr>
          <p:nvPr>
            <p:ph type="pic" idx="26"/>
          </p:nvPr>
        </p:nvSpPr>
        <p:spPr>
          <a:xfrm>
            <a:off x="9386857" y="1487809"/>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34" name="Text Placeholder 10"/>
          <p:cNvSpPr>
            <a:spLocks noGrp="1"/>
          </p:cNvSpPr>
          <p:nvPr>
            <p:ph type="body" sz="quarter" idx="27"/>
          </p:nvPr>
        </p:nvSpPr>
        <p:spPr>
          <a:xfrm>
            <a:off x="8919957" y="2823844"/>
            <a:ext cx="2100948" cy="287145"/>
          </a:xfrm>
          <a:prstGeom prst="rect">
            <a:avLst/>
          </a:prstGeom>
        </p:spPr>
        <p:txBody>
          <a:bodyPr lIns="0" tIns="0" rIns="0" bIns="0">
            <a:noAutofit/>
          </a:bodyPr>
          <a:lstStyle>
            <a:lvl1pPr marL="0" indent="0" algn="ctr">
              <a:buNone/>
              <a:defRPr sz="1400" b="1">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35" name="Text Placeholder 10"/>
          <p:cNvSpPr>
            <a:spLocks noGrp="1"/>
          </p:cNvSpPr>
          <p:nvPr>
            <p:ph type="body" sz="quarter" idx="28"/>
          </p:nvPr>
        </p:nvSpPr>
        <p:spPr>
          <a:xfrm>
            <a:off x="8919955" y="3134883"/>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36" name="Picture Placeholder 2"/>
          <p:cNvSpPr>
            <a:spLocks noGrp="1"/>
          </p:cNvSpPr>
          <p:nvPr>
            <p:ph type="pic" idx="29"/>
          </p:nvPr>
        </p:nvSpPr>
        <p:spPr>
          <a:xfrm>
            <a:off x="1621491" y="3891895"/>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37" name="Text Placeholder 10"/>
          <p:cNvSpPr>
            <a:spLocks noGrp="1"/>
          </p:cNvSpPr>
          <p:nvPr>
            <p:ph type="body" sz="quarter" idx="30"/>
          </p:nvPr>
        </p:nvSpPr>
        <p:spPr>
          <a:xfrm>
            <a:off x="1154591" y="5227929"/>
            <a:ext cx="2100948" cy="287145"/>
          </a:xfrm>
          <a:prstGeom prst="rect">
            <a:avLst/>
          </a:prstGeom>
        </p:spPr>
        <p:txBody>
          <a:bodyPr lIns="0" tIns="0" rIns="0" bIns="0">
            <a:noAutofit/>
          </a:bodyPr>
          <a:lstStyle>
            <a:lvl1pPr marL="0" indent="0" algn="ctr">
              <a:buNone/>
              <a:defRPr sz="1400" b="1">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38" name="Text Placeholder 10"/>
          <p:cNvSpPr>
            <a:spLocks noGrp="1"/>
          </p:cNvSpPr>
          <p:nvPr>
            <p:ph type="body" sz="quarter" idx="31"/>
          </p:nvPr>
        </p:nvSpPr>
        <p:spPr>
          <a:xfrm>
            <a:off x="1154589" y="5538970"/>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39" name="Picture Placeholder 2"/>
          <p:cNvSpPr>
            <a:spLocks noGrp="1"/>
          </p:cNvSpPr>
          <p:nvPr>
            <p:ph type="pic" idx="32"/>
          </p:nvPr>
        </p:nvSpPr>
        <p:spPr>
          <a:xfrm>
            <a:off x="4209947" y="3891895"/>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40" name="Text Placeholder 10"/>
          <p:cNvSpPr>
            <a:spLocks noGrp="1"/>
          </p:cNvSpPr>
          <p:nvPr>
            <p:ph type="body" sz="quarter" idx="33"/>
          </p:nvPr>
        </p:nvSpPr>
        <p:spPr>
          <a:xfrm>
            <a:off x="3743047" y="5227929"/>
            <a:ext cx="2100948" cy="287145"/>
          </a:xfrm>
          <a:prstGeom prst="rect">
            <a:avLst/>
          </a:prstGeom>
        </p:spPr>
        <p:txBody>
          <a:bodyPr lIns="0" tIns="0" rIns="0" bIns="0">
            <a:noAutofit/>
          </a:bodyPr>
          <a:lstStyle>
            <a:lvl1pPr marL="0" indent="0" algn="ctr">
              <a:buNone/>
              <a:defRPr sz="1400" b="1">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41" name="Text Placeholder 10"/>
          <p:cNvSpPr>
            <a:spLocks noGrp="1"/>
          </p:cNvSpPr>
          <p:nvPr>
            <p:ph type="body" sz="quarter" idx="34"/>
          </p:nvPr>
        </p:nvSpPr>
        <p:spPr>
          <a:xfrm>
            <a:off x="3743044" y="5538970"/>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42" name="Picture Placeholder 2"/>
          <p:cNvSpPr>
            <a:spLocks noGrp="1"/>
          </p:cNvSpPr>
          <p:nvPr>
            <p:ph type="pic" idx="35"/>
          </p:nvPr>
        </p:nvSpPr>
        <p:spPr>
          <a:xfrm>
            <a:off x="6798402" y="3891895"/>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43" name="Text Placeholder 10"/>
          <p:cNvSpPr>
            <a:spLocks noGrp="1"/>
          </p:cNvSpPr>
          <p:nvPr>
            <p:ph type="body" sz="quarter" idx="36"/>
          </p:nvPr>
        </p:nvSpPr>
        <p:spPr>
          <a:xfrm>
            <a:off x="6331502" y="5227929"/>
            <a:ext cx="2100948" cy="287145"/>
          </a:xfrm>
          <a:prstGeom prst="rect">
            <a:avLst/>
          </a:prstGeom>
        </p:spPr>
        <p:txBody>
          <a:bodyPr lIns="0" tIns="0" rIns="0" bIns="0">
            <a:noAutofit/>
          </a:bodyPr>
          <a:lstStyle>
            <a:lvl1pPr marL="0" indent="0" algn="ctr">
              <a:buNone/>
              <a:defRPr sz="1400" b="1">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44" name="Text Placeholder 10"/>
          <p:cNvSpPr>
            <a:spLocks noGrp="1"/>
          </p:cNvSpPr>
          <p:nvPr>
            <p:ph type="body" sz="quarter" idx="37"/>
          </p:nvPr>
        </p:nvSpPr>
        <p:spPr>
          <a:xfrm>
            <a:off x="6331499" y="5538970"/>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45" name="Picture Placeholder 2"/>
          <p:cNvSpPr>
            <a:spLocks noGrp="1"/>
          </p:cNvSpPr>
          <p:nvPr>
            <p:ph type="pic" idx="38"/>
          </p:nvPr>
        </p:nvSpPr>
        <p:spPr>
          <a:xfrm>
            <a:off x="9386857" y="3891895"/>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46" name="Text Placeholder 10"/>
          <p:cNvSpPr>
            <a:spLocks noGrp="1"/>
          </p:cNvSpPr>
          <p:nvPr>
            <p:ph type="body" sz="quarter" idx="39"/>
          </p:nvPr>
        </p:nvSpPr>
        <p:spPr>
          <a:xfrm>
            <a:off x="8919957" y="5227929"/>
            <a:ext cx="2100948" cy="287145"/>
          </a:xfrm>
          <a:prstGeom prst="rect">
            <a:avLst/>
          </a:prstGeom>
        </p:spPr>
        <p:txBody>
          <a:bodyPr lIns="0" tIns="0" rIns="0" bIns="0">
            <a:noAutofit/>
          </a:bodyPr>
          <a:lstStyle>
            <a:lvl1pPr marL="0" indent="0" algn="ctr">
              <a:buNone/>
              <a:defRPr sz="1400" b="1">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47" name="Text Placeholder 10"/>
          <p:cNvSpPr>
            <a:spLocks noGrp="1"/>
          </p:cNvSpPr>
          <p:nvPr>
            <p:ph type="body" sz="quarter" idx="40"/>
          </p:nvPr>
        </p:nvSpPr>
        <p:spPr>
          <a:xfrm>
            <a:off x="8919955" y="5538970"/>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Tree>
    <p:extLst>
      <p:ext uri="{BB962C8B-B14F-4D97-AF65-F5344CB8AC3E}">
        <p14:creationId xmlns:p14="http://schemas.microsoft.com/office/powerpoint/2010/main" val="9689709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3">
    <p:bg>
      <p:bgPr>
        <a:solidFill>
          <a:srgbClr val="FFFFFF"/>
        </a:solidFill>
        <a:effectLst/>
      </p:bgPr>
    </p:bg>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a:xfrm>
            <a:off x="11377781" y="6451452"/>
            <a:ext cx="431079" cy="268224"/>
          </a:xfrm>
        </p:spPr>
        <p:txBody>
          <a:bodyPr lIns="0" tIns="0" rIns="0" bIns="0"/>
          <a:lstStyle>
            <a:lvl1pPr algn="r">
              <a:defRPr lang="en-US" sz="800" smtClean="0"/>
            </a:lvl1pPr>
          </a:lstStyle>
          <a:p>
            <a:fld id="{FCEE2C88-6C8F-484D-AF69-578F576B1F44}" type="slidenum">
              <a:rPr>
                <a:gradFill>
                  <a:gsLst>
                    <a:gs pos="7258">
                      <a:srgbClr val="0072C8"/>
                    </a:gs>
                    <a:gs pos="19000">
                      <a:srgbClr val="0072C8"/>
                    </a:gs>
                  </a:gsLst>
                  <a:lin ang="5400000" scaled="1"/>
                </a:gradFill>
              </a:rPr>
              <a:pPr/>
              <a:t>‹#›</a:t>
            </a:fld>
            <a:endParaRPr>
              <a:gradFill>
                <a:gsLst>
                  <a:gs pos="7258">
                    <a:srgbClr val="0072C8"/>
                  </a:gs>
                  <a:gs pos="19000">
                    <a:srgbClr val="0072C8"/>
                  </a:gs>
                </a:gsLst>
                <a:lin ang="5400000" scaled="1"/>
              </a:gradFill>
            </a:endParaRPr>
          </a:p>
        </p:txBody>
      </p:sp>
      <p:sp>
        <p:nvSpPr>
          <p:cNvPr id="10" name="Text Placeholder 10"/>
          <p:cNvSpPr>
            <a:spLocks noGrp="1"/>
          </p:cNvSpPr>
          <p:nvPr>
            <p:ph type="body" sz="quarter" idx="14" hasCustomPrompt="1"/>
          </p:nvPr>
        </p:nvSpPr>
        <p:spPr>
          <a:xfrm>
            <a:off x="396326" y="571386"/>
            <a:ext cx="11357028" cy="304623"/>
          </a:xfrm>
        </p:spPr>
        <p:txBody>
          <a:bodyPr vert="horz" wrap="square" lIns="0" tIns="0" rIns="0" bIns="0" rtlCol="0">
            <a:noAutofit/>
          </a:bodyPr>
          <a:lstStyle>
            <a:lvl1pPr marL="380990" indent="-380990">
              <a:buFont typeface="Arial" panose="020B0604020202020204" pitchFamily="34" charset="0"/>
              <a:buNone/>
              <a:defRPr lang="en-US" sz="2133" b="1" kern="0" spc="0" baseline="0" dirty="0" smtClean="0">
                <a:gradFill>
                  <a:gsLst>
                    <a:gs pos="2419">
                      <a:schemeClr val="accent2"/>
                    </a:gs>
                    <a:gs pos="7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pPr marL="0" lvl="0" indent="0" algn="l" defTabSz="1219170" rtl="0" eaLnBrk="1" latinLnBrk="0" hangingPunct="1">
              <a:lnSpc>
                <a:spcPct val="90000"/>
              </a:lnSpc>
              <a:spcBef>
                <a:spcPts val="1600"/>
              </a:spcBef>
              <a:buClr>
                <a:srgbClr val="0072C8"/>
              </a:buClr>
              <a:buSzPct val="110000"/>
              <a:buFont typeface="Arial" panose="020B0604020202020204" pitchFamily="34" charset="0"/>
              <a:buNone/>
            </a:pPr>
            <a:r>
              <a:rPr lang="en-US"/>
              <a:t>Insert Slide Title Here</a:t>
            </a:r>
          </a:p>
        </p:txBody>
      </p:sp>
      <p:sp>
        <p:nvSpPr>
          <p:cNvPr id="12" name="Text Placeholder 10"/>
          <p:cNvSpPr>
            <a:spLocks noGrp="1"/>
          </p:cNvSpPr>
          <p:nvPr>
            <p:ph type="body" sz="quarter" idx="15" hasCustomPrompt="1"/>
          </p:nvPr>
        </p:nvSpPr>
        <p:spPr>
          <a:xfrm>
            <a:off x="415992" y="406154"/>
            <a:ext cx="3020193" cy="156073"/>
          </a:xfrm>
        </p:spPr>
        <p:txBody>
          <a:bodyPr vert="horz" wrap="square" lIns="0" tIns="0" rIns="0" bIns="0" rtlCol="0">
            <a:normAutofit/>
          </a:bodyPr>
          <a:lstStyle>
            <a:lvl1pPr marL="230712" indent="-230712">
              <a:buNone/>
              <a:defRPr lang="id-ID" sz="800" kern="0" spc="200" baseline="0" dirty="0">
                <a:gradFill>
                  <a:gsLst>
                    <a:gs pos="28763">
                      <a:schemeClr val="bg1">
                        <a:lumMod val="50000"/>
                      </a:schemeClr>
                    </a:gs>
                    <a:gs pos="15860">
                      <a:schemeClr val="bg1">
                        <a:lumMod val="50000"/>
                      </a:schemeClr>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pPr marL="0" lvl="0" indent="0"/>
            <a:r>
              <a:rPr lang="en-US"/>
              <a:t>SECTION TITLE (OPTIONAL)</a:t>
            </a:r>
            <a:endParaRPr lang="id-ID"/>
          </a:p>
        </p:txBody>
      </p:sp>
      <p:sp>
        <p:nvSpPr>
          <p:cNvPr id="17" name="Text Placeholder 4"/>
          <p:cNvSpPr>
            <a:spLocks noGrp="1"/>
          </p:cNvSpPr>
          <p:nvPr>
            <p:ph type="body" sz="quarter" idx="16"/>
          </p:nvPr>
        </p:nvSpPr>
        <p:spPr>
          <a:xfrm>
            <a:off x="406159" y="852129"/>
            <a:ext cx="11343388" cy="230832"/>
          </a:xfrm>
        </p:spPr>
        <p:txBody>
          <a:bodyPr/>
          <a:lstStyle>
            <a:lvl1pPr marL="0" indent="0">
              <a:buNone/>
              <a:defRPr lang="en-US" sz="1000"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Click to edit Master text styles</a:t>
            </a:r>
          </a:p>
        </p:txBody>
      </p:sp>
      <p:sp>
        <p:nvSpPr>
          <p:cNvPr id="48" name="Picture Placeholder 2"/>
          <p:cNvSpPr>
            <a:spLocks noGrp="1"/>
          </p:cNvSpPr>
          <p:nvPr>
            <p:ph type="pic" idx="17"/>
          </p:nvPr>
        </p:nvSpPr>
        <p:spPr>
          <a:xfrm>
            <a:off x="1743350" y="1402868"/>
            <a:ext cx="923433" cy="923433"/>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7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49" name="Text Placeholder 10"/>
          <p:cNvSpPr>
            <a:spLocks noGrp="1"/>
          </p:cNvSpPr>
          <p:nvPr>
            <p:ph type="body" sz="quarter" idx="18"/>
          </p:nvPr>
        </p:nvSpPr>
        <p:spPr>
          <a:xfrm>
            <a:off x="1154591" y="2446547"/>
            <a:ext cx="2100948" cy="172277"/>
          </a:xfrm>
          <a:prstGeom prst="rect">
            <a:avLst/>
          </a:prstGeom>
        </p:spPr>
        <p:txBody>
          <a:bodyPr lIns="0" tIns="0" rIns="0" bIns="0">
            <a:noAutofit/>
          </a:bodyPr>
          <a:lstStyle>
            <a:lvl1pPr marL="0" indent="0" algn="ctr">
              <a:buNone/>
              <a:defRPr sz="1000" b="1">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50" name="Text Placeholder 10"/>
          <p:cNvSpPr>
            <a:spLocks noGrp="1"/>
          </p:cNvSpPr>
          <p:nvPr>
            <p:ph type="body" sz="quarter" idx="19"/>
          </p:nvPr>
        </p:nvSpPr>
        <p:spPr>
          <a:xfrm>
            <a:off x="1154589" y="2640855"/>
            <a:ext cx="2100952" cy="386531"/>
          </a:xfrm>
          <a:prstGeom prst="rect">
            <a:avLst/>
          </a:prstGeom>
        </p:spPr>
        <p:txBody>
          <a:bodyPr lIns="0" tIns="0" rIns="0" bIns="0">
            <a:noAutofit/>
          </a:bodyPr>
          <a:lstStyle>
            <a:lvl1pPr marL="0" indent="0" algn="ctr">
              <a:buNone/>
              <a:defRPr sz="9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51" name="Picture Placeholder 2"/>
          <p:cNvSpPr>
            <a:spLocks noGrp="1"/>
          </p:cNvSpPr>
          <p:nvPr>
            <p:ph type="pic" idx="20"/>
          </p:nvPr>
        </p:nvSpPr>
        <p:spPr>
          <a:xfrm>
            <a:off x="4331805" y="1402868"/>
            <a:ext cx="923433" cy="923433"/>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7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52" name="Text Placeholder 10"/>
          <p:cNvSpPr>
            <a:spLocks noGrp="1"/>
          </p:cNvSpPr>
          <p:nvPr>
            <p:ph type="body" sz="quarter" idx="21"/>
          </p:nvPr>
        </p:nvSpPr>
        <p:spPr>
          <a:xfrm>
            <a:off x="3743047" y="2446547"/>
            <a:ext cx="2100948" cy="172277"/>
          </a:xfrm>
          <a:prstGeom prst="rect">
            <a:avLst/>
          </a:prstGeom>
        </p:spPr>
        <p:txBody>
          <a:bodyPr lIns="0" tIns="0" rIns="0" bIns="0">
            <a:noAutofit/>
          </a:bodyPr>
          <a:lstStyle>
            <a:lvl1pPr marL="0" indent="0" algn="ctr">
              <a:buNone/>
              <a:defRPr sz="1000" b="1">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53" name="Text Placeholder 10"/>
          <p:cNvSpPr>
            <a:spLocks noGrp="1"/>
          </p:cNvSpPr>
          <p:nvPr>
            <p:ph type="body" sz="quarter" idx="22"/>
          </p:nvPr>
        </p:nvSpPr>
        <p:spPr>
          <a:xfrm>
            <a:off x="3743044" y="2640855"/>
            <a:ext cx="2100952" cy="386531"/>
          </a:xfrm>
          <a:prstGeom prst="rect">
            <a:avLst/>
          </a:prstGeom>
        </p:spPr>
        <p:txBody>
          <a:bodyPr lIns="0" tIns="0" rIns="0" bIns="0">
            <a:noAutofit/>
          </a:bodyPr>
          <a:lstStyle>
            <a:lvl1pPr marL="0" indent="0" algn="ctr">
              <a:buNone/>
              <a:defRPr sz="9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54" name="Picture Placeholder 2"/>
          <p:cNvSpPr>
            <a:spLocks noGrp="1"/>
          </p:cNvSpPr>
          <p:nvPr>
            <p:ph type="pic" idx="23"/>
          </p:nvPr>
        </p:nvSpPr>
        <p:spPr>
          <a:xfrm>
            <a:off x="6920261" y="1402868"/>
            <a:ext cx="923433" cy="923433"/>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7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55" name="Text Placeholder 10"/>
          <p:cNvSpPr>
            <a:spLocks noGrp="1"/>
          </p:cNvSpPr>
          <p:nvPr>
            <p:ph type="body" sz="quarter" idx="24"/>
          </p:nvPr>
        </p:nvSpPr>
        <p:spPr>
          <a:xfrm>
            <a:off x="6331502" y="2446547"/>
            <a:ext cx="2100948" cy="172277"/>
          </a:xfrm>
          <a:prstGeom prst="rect">
            <a:avLst/>
          </a:prstGeom>
        </p:spPr>
        <p:txBody>
          <a:bodyPr lIns="0" tIns="0" rIns="0" bIns="0">
            <a:noAutofit/>
          </a:bodyPr>
          <a:lstStyle>
            <a:lvl1pPr marL="0" indent="0" algn="ctr">
              <a:buNone/>
              <a:defRPr sz="1000" b="1">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56" name="Text Placeholder 10"/>
          <p:cNvSpPr>
            <a:spLocks noGrp="1"/>
          </p:cNvSpPr>
          <p:nvPr>
            <p:ph type="body" sz="quarter" idx="25"/>
          </p:nvPr>
        </p:nvSpPr>
        <p:spPr>
          <a:xfrm>
            <a:off x="6331499" y="2640855"/>
            <a:ext cx="2100952" cy="386531"/>
          </a:xfrm>
          <a:prstGeom prst="rect">
            <a:avLst/>
          </a:prstGeom>
        </p:spPr>
        <p:txBody>
          <a:bodyPr lIns="0" tIns="0" rIns="0" bIns="0">
            <a:noAutofit/>
          </a:bodyPr>
          <a:lstStyle>
            <a:lvl1pPr marL="0" indent="0" algn="ctr">
              <a:buNone/>
              <a:defRPr sz="9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57" name="Picture Placeholder 2"/>
          <p:cNvSpPr>
            <a:spLocks noGrp="1"/>
          </p:cNvSpPr>
          <p:nvPr>
            <p:ph type="pic" idx="26"/>
          </p:nvPr>
        </p:nvSpPr>
        <p:spPr>
          <a:xfrm>
            <a:off x="9508716" y="1402868"/>
            <a:ext cx="923433" cy="923433"/>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7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58" name="Text Placeholder 10"/>
          <p:cNvSpPr>
            <a:spLocks noGrp="1"/>
          </p:cNvSpPr>
          <p:nvPr>
            <p:ph type="body" sz="quarter" idx="27"/>
          </p:nvPr>
        </p:nvSpPr>
        <p:spPr>
          <a:xfrm>
            <a:off x="8919957" y="2446547"/>
            <a:ext cx="2100948" cy="172277"/>
          </a:xfrm>
          <a:prstGeom prst="rect">
            <a:avLst/>
          </a:prstGeom>
        </p:spPr>
        <p:txBody>
          <a:bodyPr lIns="0" tIns="0" rIns="0" bIns="0">
            <a:noAutofit/>
          </a:bodyPr>
          <a:lstStyle>
            <a:lvl1pPr marL="0" indent="0" algn="ctr">
              <a:buNone/>
              <a:defRPr sz="1000" b="1">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59" name="Text Placeholder 10"/>
          <p:cNvSpPr>
            <a:spLocks noGrp="1"/>
          </p:cNvSpPr>
          <p:nvPr>
            <p:ph type="body" sz="quarter" idx="28"/>
          </p:nvPr>
        </p:nvSpPr>
        <p:spPr>
          <a:xfrm>
            <a:off x="8919955" y="2640855"/>
            <a:ext cx="2100952" cy="386531"/>
          </a:xfrm>
          <a:prstGeom prst="rect">
            <a:avLst/>
          </a:prstGeom>
        </p:spPr>
        <p:txBody>
          <a:bodyPr lIns="0" tIns="0" rIns="0" bIns="0">
            <a:noAutofit/>
          </a:bodyPr>
          <a:lstStyle>
            <a:lvl1pPr marL="0" indent="0" algn="ctr">
              <a:buNone/>
              <a:defRPr sz="9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60" name="Picture Placeholder 2"/>
          <p:cNvSpPr>
            <a:spLocks noGrp="1"/>
          </p:cNvSpPr>
          <p:nvPr>
            <p:ph type="pic" idx="40"/>
          </p:nvPr>
        </p:nvSpPr>
        <p:spPr>
          <a:xfrm>
            <a:off x="1743350" y="3040908"/>
            <a:ext cx="923433" cy="923433"/>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7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61" name="Text Placeholder 10"/>
          <p:cNvSpPr>
            <a:spLocks noGrp="1"/>
          </p:cNvSpPr>
          <p:nvPr>
            <p:ph type="body" sz="quarter" idx="41"/>
          </p:nvPr>
        </p:nvSpPr>
        <p:spPr>
          <a:xfrm>
            <a:off x="1154591" y="4084587"/>
            <a:ext cx="2100948" cy="172277"/>
          </a:xfrm>
          <a:prstGeom prst="rect">
            <a:avLst/>
          </a:prstGeom>
        </p:spPr>
        <p:txBody>
          <a:bodyPr lIns="0" tIns="0" rIns="0" bIns="0">
            <a:noAutofit/>
          </a:bodyPr>
          <a:lstStyle>
            <a:lvl1pPr marL="0" indent="0" algn="ctr">
              <a:buNone/>
              <a:defRPr sz="1000" b="1">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62" name="Text Placeholder 10"/>
          <p:cNvSpPr>
            <a:spLocks noGrp="1"/>
          </p:cNvSpPr>
          <p:nvPr>
            <p:ph type="body" sz="quarter" idx="42"/>
          </p:nvPr>
        </p:nvSpPr>
        <p:spPr>
          <a:xfrm>
            <a:off x="1154589" y="4278895"/>
            <a:ext cx="2100952" cy="386531"/>
          </a:xfrm>
          <a:prstGeom prst="rect">
            <a:avLst/>
          </a:prstGeom>
        </p:spPr>
        <p:txBody>
          <a:bodyPr lIns="0" tIns="0" rIns="0" bIns="0">
            <a:noAutofit/>
          </a:bodyPr>
          <a:lstStyle>
            <a:lvl1pPr marL="0" indent="0" algn="ctr">
              <a:buNone/>
              <a:defRPr sz="9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63" name="Picture Placeholder 2"/>
          <p:cNvSpPr>
            <a:spLocks noGrp="1"/>
          </p:cNvSpPr>
          <p:nvPr>
            <p:ph type="pic" idx="43"/>
          </p:nvPr>
        </p:nvSpPr>
        <p:spPr>
          <a:xfrm>
            <a:off x="4331805" y="3040908"/>
            <a:ext cx="923433" cy="923433"/>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7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64" name="Text Placeholder 10"/>
          <p:cNvSpPr>
            <a:spLocks noGrp="1"/>
          </p:cNvSpPr>
          <p:nvPr>
            <p:ph type="body" sz="quarter" idx="44"/>
          </p:nvPr>
        </p:nvSpPr>
        <p:spPr>
          <a:xfrm>
            <a:off x="3743047" y="4084587"/>
            <a:ext cx="2100948" cy="172277"/>
          </a:xfrm>
          <a:prstGeom prst="rect">
            <a:avLst/>
          </a:prstGeom>
        </p:spPr>
        <p:txBody>
          <a:bodyPr lIns="0" tIns="0" rIns="0" bIns="0">
            <a:noAutofit/>
          </a:bodyPr>
          <a:lstStyle>
            <a:lvl1pPr marL="0" indent="0" algn="ctr">
              <a:buNone/>
              <a:defRPr sz="1000" b="1">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65" name="Text Placeholder 10"/>
          <p:cNvSpPr>
            <a:spLocks noGrp="1"/>
          </p:cNvSpPr>
          <p:nvPr>
            <p:ph type="body" sz="quarter" idx="45"/>
          </p:nvPr>
        </p:nvSpPr>
        <p:spPr>
          <a:xfrm>
            <a:off x="3743044" y="4278895"/>
            <a:ext cx="2100952" cy="386531"/>
          </a:xfrm>
          <a:prstGeom prst="rect">
            <a:avLst/>
          </a:prstGeom>
        </p:spPr>
        <p:txBody>
          <a:bodyPr lIns="0" tIns="0" rIns="0" bIns="0">
            <a:noAutofit/>
          </a:bodyPr>
          <a:lstStyle>
            <a:lvl1pPr marL="0" indent="0" algn="ctr">
              <a:buNone/>
              <a:defRPr sz="9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66" name="Picture Placeholder 2"/>
          <p:cNvSpPr>
            <a:spLocks noGrp="1"/>
          </p:cNvSpPr>
          <p:nvPr>
            <p:ph type="pic" idx="46"/>
          </p:nvPr>
        </p:nvSpPr>
        <p:spPr>
          <a:xfrm>
            <a:off x="6920261" y="3040908"/>
            <a:ext cx="923433" cy="923433"/>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7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67" name="Text Placeholder 10"/>
          <p:cNvSpPr>
            <a:spLocks noGrp="1"/>
          </p:cNvSpPr>
          <p:nvPr>
            <p:ph type="body" sz="quarter" idx="47"/>
          </p:nvPr>
        </p:nvSpPr>
        <p:spPr>
          <a:xfrm>
            <a:off x="6331502" y="4084587"/>
            <a:ext cx="2100948" cy="172277"/>
          </a:xfrm>
          <a:prstGeom prst="rect">
            <a:avLst/>
          </a:prstGeom>
        </p:spPr>
        <p:txBody>
          <a:bodyPr lIns="0" tIns="0" rIns="0" bIns="0">
            <a:noAutofit/>
          </a:bodyPr>
          <a:lstStyle>
            <a:lvl1pPr marL="0" indent="0" algn="ctr">
              <a:buNone/>
              <a:defRPr sz="1000" b="1">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68" name="Text Placeholder 10"/>
          <p:cNvSpPr>
            <a:spLocks noGrp="1"/>
          </p:cNvSpPr>
          <p:nvPr>
            <p:ph type="body" sz="quarter" idx="48"/>
          </p:nvPr>
        </p:nvSpPr>
        <p:spPr>
          <a:xfrm>
            <a:off x="6331499" y="4278895"/>
            <a:ext cx="2100952" cy="386531"/>
          </a:xfrm>
          <a:prstGeom prst="rect">
            <a:avLst/>
          </a:prstGeom>
        </p:spPr>
        <p:txBody>
          <a:bodyPr lIns="0" tIns="0" rIns="0" bIns="0">
            <a:noAutofit/>
          </a:bodyPr>
          <a:lstStyle>
            <a:lvl1pPr marL="0" indent="0" algn="ctr">
              <a:buNone/>
              <a:defRPr sz="9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69" name="Picture Placeholder 2"/>
          <p:cNvSpPr>
            <a:spLocks noGrp="1"/>
          </p:cNvSpPr>
          <p:nvPr>
            <p:ph type="pic" idx="49"/>
          </p:nvPr>
        </p:nvSpPr>
        <p:spPr>
          <a:xfrm>
            <a:off x="9508716" y="3040908"/>
            <a:ext cx="923433" cy="923433"/>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7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70" name="Text Placeholder 10"/>
          <p:cNvSpPr>
            <a:spLocks noGrp="1"/>
          </p:cNvSpPr>
          <p:nvPr>
            <p:ph type="body" sz="quarter" idx="50"/>
          </p:nvPr>
        </p:nvSpPr>
        <p:spPr>
          <a:xfrm>
            <a:off x="8919957" y="4084587"/>
            <a:ext cx="2100948" cy="172277"/>
          </a:xfrm>
          <a:prstGeom prst="rect">
            <a:avLst/>
          </a:prstGeom>
        </p:spPr>
        <p:txBody>
          <a:bodyPr lIns="0" tIns="0" rIns="0" bIns="0">
            <a:noAutofit/>
          </a:bodyPr>
          <a:lstStyle>
            <a:lvl1pPr marL="0" indent="0" algn="ctr">
              <a:buNone/>
              <a:defRPr sz="1000" b="1">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71" name="Text Placeholder 10"/>
          <p:cNvSpPr>
            <a:spLocks noGrp="1"/>
          </p:cNvSpPr>
          <p:nvPr>
            <p:ph type="body" sz="quarter" idx="51"/>
          </p:nvPr>
        </p:nvSpPr>
        <p:spPr>
          <a:xfrm>
            <a:off x="8919955" y="4278895"/>
            <a:ext cx="2100952" cy="386531"/>
          </a:xfrm>
          <a:prstGeom prst="rect">
            <a:avLst/>
          </a:prstGeom>
        </p:spPr>
        <p:txBody>
          <a:bodyPr lIns="0" tIns="0" rIns="0" bIns="0">
            <a:noAutofit/>
          </a:bodyPr>
          <a:lstStyle>
            <a:lvl1pPr marL="0" indent="0" algn="ctr">
              <a:buNone/>
              <a:defRPr sz="9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72" name="Picture Placeholder 2"/>
          <p:cNvSpPr>
            <a:spLocks noGrp="1"/>
          </p:cNvSpPr>
          <p:nvPr>
            <p:ph type="pic" idx="52"/>
          </p:nvPr>
        </p:nvSpPr>
        <p:spPr>
          <a:xfrm>
            <a:off x="1743350" y="4675132"/>
            <a:ext cx="923433" cy="923433"/>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7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73" name="Text Placeholder 10"/>
          <p:cNvSpPr>
            <a:spLocks noGrp="1"/>
          </p:cNvSpPr>
          <p:nvPr>
            <p:ph type="body" sz="quarter" idx="53"/>
          </p:nvPr>
        </p:nvSpPr>
        <p:spPr>
          <a:xfrm>
            <a:off x="1154591" y="5718811"/>
            <a:ext cx="2100948" cy="172277"/>
          </a:xfrm>
          <a:prstGeom prst="rect">
            <a:avLst/>
          </a:prstGeom>
        </p:spPr>
        <p:txBody>
          <a:bodyPr lIns="0" tIns="0" rIns="0" bIns="0">
            <a:noAutofit/>
          </a:bodyPr>
          <a:lstStyle>
            <a:lvl1pPr marL="0" indent="0" algn="ctr">
              <a:buNone/>
              <a:defRPr sz="1000" b="1">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74" name="Text Placeholder 10"/>
          <p:cNvSpPr>
            <a:spLocks noGrp="1"/>
          </p:cNvSpPr>
          <p:nvPr>
            <p:ph type="body" sz="quarter" idx="54"/>
          </p:nvPr>
        </p:nvSpPr>
        <p:spPr>
          <a:xfrm>
            <a:off x="1154589" y="5913119"/>
            <a:ext cx="2100952" cy="386531"/>
          </a:xfrm>
          <a:prstGeom prst="rect">
            <a:avLst/>
          </a:prstGeom>
        </p:spPr>
        <p:txBody>
          <a:bodyPr lIns="0" tIns="0" rIns="0" bIns="0">
            <a:noAutofit/>
          </a:bodyPr>
          <a:lstStyle>
            <a:lvl1pPr marL="0" indent="0" algn="ctr">
              <a:buNone/>
              <a:defRPr sz="9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75" name="Picture Placeholder 2"/>
          <p:cNvSpPr>
            <a:spLocks noGrp="1"/>
          </p:cNvSpPr>
          <p:nvPr>
            <p:ph type="pic" idx="55"/>
          </p:nvPr>
        </p:nvSpPr>
        <p:spPr>
          <a:xfrm>
            <a:off x="4331805" y="4675132"/>
            <a:ext cx="923433" cy="923433"/>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7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76" name="Text Placeholder 10"/>
          <p:cNvSpPr>
            <a:spLocks noGrp="1"/>
          </p:cNvSpPr>
          <p:nvPr>
            <p:ph type="body" sz="quarter" idx="56"/>
          </p:nvPr>
        </p:nvSpPr>
        <p:spPr>
          <a:xfrm>
            <a:off x="3743047" y="5718811"/>
            <a:ext cx="2100948" cy="172277"/>
          </a:xfrm>
          <a:prstGeom prst="rect">
            <a:avLst/>
          </a:prstGeom>
        </p:spPr>
        <p:txBody>
          <a:bodyPr lIns="0" tIns="0" rIns="0" bIns="0">
            <a:noAutofit/>
          </a:bodyPr>
          <a:lstStyle>
            <a:lvl1pPr marL="0" indent="0" algn="ctr">
              <a:buNone/>
              <a:defRPr sz="1000" b="1">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77" name="Text Placeholder 10"/>
          <p:cNvSpPr>
            <a:spLocks noGrp="1"/>
          </p:cNvSpPr>
          <p:nvPr>
            <p:ph type="body" sz="quarter" idx="57"/>
          </p:nvPr>
        </p:nvSpPr>
        <p:spPr>
          <a:xfrm>
            <a:off x="3743044" y="5913119"/>
            <a:ext cx="2100952" cy="386531"/>
          </a:xfrm>
          <a:prstGeom prst="rect">
            <a:avLst/>
          </a:prstGeom>
        </p:spPr>
        <p:txBody>
          <a:bodyPr lIns="0" tIns="0" rIns="0" bIns="0">
            <a:noAutofit/>
          </a:bodyPr>
          <a:lstStyle>
            <a:lvl1pPr marL="0" indent="0" algn="ctr">
              <a:buNone/>
              <a:defRPr sz="9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78" name="Picture Placeholder 2"/>
          <p:cNvSpPr>
            <a:spLocks noGrp="1"/>
          </p:cNvSpPr>
          <p:nvPr>
            <p:ph type="pic" idx="58"/>
          </p:nvPr>
        </p:nvSpPr>
        <p:spPr>
          <a:xfrm>
            <a:off x="6920261" y="4675132"/>
            <a:ext cx="923433" cy="923433"/>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7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79" name="Text Placeholder 10"/>
          <p:cNvSpPr>
            <a:spLocks noGrp="1"/>
          </p:cNvSpPr>
          <p:nvPr>
            <p:ph type="body" sz="quarter" idx="59"/>
          </p:nvPr>
        </p:nvSpPr>
        <p:spPr>
          <a:xfrm>
            <a:off x="6331502" y="5718811"/>
            <a:ext cx="2100948" cy="172277"/>
          </a:xfrm>
          <a:prstGeom prst="rect">
            <a:avLst/>
          </a:prstGeom>
        </p:spPr>
        <p:txBody>
          <a:bodyPr lIns="0" tIns="0" rIns="0" bIns="0">
            <a:noAutofit/>
          </a:bodyPr>
          <a:lstStyle>
            <a:lvl1pPr marL="0" indent="0" algn="ctr">
              <a:buNone/>
              <a:defRPr sz="1000" b="1">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80" name="Text Placeholder 10"/>
          <p:cNvSpPr>
            <a:spLocks noGrp="1"/>
          </p:cNvSpPr>
          <p:nvPr>
            <p:ph type="body" sz="quarter" idx="60"/>
          </p:nvPr>
        </p:nvSpPr>
        <p:spPr>
          <a:xfrm>
            <a:off x="6331499" y="5913119"/>
            <a:ext cx="2100952" cy="386531"/>
          </a:xfrm>
          <a:prstGeom prst="rect">
            <a:avLst/>
          </a:prstGeom>
        </p:spPr>
        <p:txBody>
          <a:bodyPr lIns="0" tIns="0" rIns="0" bIns="0">
            <a:noAutofit/>
          </a:bodyPr>
          <a:lstStyle>
            <a:lvl1pPr marL="0" indent="0" algn="ctr">
              <a:buNone/>
              <a:defRPr sz="9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81" name="Picture Placeholder 2"/>
          <p:cNvSpPr>
            <a:spLocks noGrp="1"/>
          </p:cNvSpPr>
          <p:nvPr>
            <p:ph type="pic" idx="61"/>
          </p:nvPr>
        </p:nvSpPr>
        <p:spPr>
          <a:xfrm>
            <a:off x="9508716" y="4675132"/>
            <a:ext cx="923433" cy="923433"/>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7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82" name="Text Placeholder 10"/>
          <p:cNvSpPr>
            <a:spLocks noGrp="1"/>
          </p:cNvSpPr>
          <p:nvPr>
            <p:ph type="body" sz="quarter" idx="62"/>
          </p:nvPr>
        </p:nvSpPr>
        <p:spPr>
          <a:xfrm>
            <a:off x="8919957" y="5718811"/>
            <a:ext cx="2100948" cy="172277"/>
          </a:xfrm>
          <a:prstGeom prst="rect">
            <a:avLst/>
          </a:prstGeom>
        </p:spPr>
        <p:txBody>
          <a:bodyPr lIns="0" tIns="0" rIns="0" bIns="0">
            <a:noAutofit/>
          </a:bodyPr>
          <a:lstStyle>
            <a:lvl1pPr marL="0" indent="0" algn="ctr">
              <a:buNone/>
              <a:defRPr sz="1000" b="1">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
        <p:nvSpPr>
          <p:cNvPr id="83" name="Text Placeholder 10"/>
          <p:cNvSpPr>
            <a:spLocks noGrp="1"/>
          </p:cNvSpPr>
          <p:nvPr>
            <p:ph type="body" sz="quarter" idx="63"/>
          </p:nvPr>
        </p:nvSpPr>
        <p:spPr>
          <a:xfrm>
            <a:off x="8919955" y="5913119"/>
            <a:ext cx="2100952" cy="386531"/>
          </a:xfrm>
          <a:prstGeom prst="rect">
            <a:avLst/>
          </a:prstGeom>
        </p:spPr>
        <p:txBody>
          <a:bodyPr lIns="0" tIns="0" rIns="0" bIns="0">
            <a:noAutofit/>
          </a:bodyPr>
          <a:lstStyle>
            <a:lvl1pPr marL="0" indent="0" algn="ctr">
              <a:buNone/>
              <a:defRPr sz="9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Click to edit Master text styles</a:t>
            </a:r>
          </a:p>
        </p:txBody>
      </p:sp>
    </p:spTree>
    <p:extLst>
      <p:ext uri="{BB962C8B-B14F-4D97-AF65-F5344CB8AC3E}">
        <p14:creationId xmlns:p14="http://schemas.microsoft.com/office/powerpoint/2010/main" val="19686734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With Image">
    <p:bg>
      <p:bgPr>
        <a:solidFill>
          <a:srgbClr val="FFFFFF"/>
        </a:solidFill>
        <a:effectLst/>
      </p:bgPr>
    </p:bg>
    <p:spTree>
      <p:nvGrpSpPr>
        <p:cNvPr id="1" name=""/>
        <p:cNvGrpSpPr/>
        <p:nvPr/>
      </p:nvGrpSpPr>
      <p:grpSpPr>
        <a:xfrm>
          <a:off x="0" y="0"/>
          <a:ext cx="0" cy="0"/>
          <a:chOff x="0" y="0"/>
          <a:chExt cx="0" cy="0"/>
        </a:xfrm>
      </p:grpSpPr>
      <p:sp>
        <p:nvSpPr>
          <p:cNvPr id="49" name="Picture Placeholder 4"/>
          <p:cNvSpPr>
            <a:spLocks noGrp="1"/>
          </p:cNvSpPr>
          <p:nvPr>
            <p:ph type="pic" sz="quarter" idx="21"/>
          </p:nvPr>
        </p:nvSpPr>
        <p:spPr>
          <a:xfrm>
            <a:off x="6125633" y="1678518"/>
            <a:ext cx="4332819" cy="674031"/>
          </a:xfrm>
          <a:prstGeom prst="rect">
            <a:avLst/>
          </a:prstGeom>
          <a:solidFill>
            <a:schemeClr val="bg1">
              <a:lumMod val="50000"/>
            </a:schemeClr>
          </a:solidFill>
        </p:spPr>
        <p:txBody>
          <a:bodyPr tIns="45720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16" name="Slide Number Placeholder 5"/>
          <p:cNvSpPr>
            <a:spLocks noGrp="1"/>
          </p:cNvSpPr>
          <p:nvPr>
            <p:ph type="sldNum" sz="quarter" idx="12"/>
          </p:nvPr>
        </p:nvSpPr>
        <p:spPr>
          <a:xfrm>
            <a:off x="11377781" y="6451452"/>
            <a:ext cx="431079" cy="268224"/>
          </a:xfrm>
        </p:spPr>
        <p:txBody>
          <a:bodyPr lIns="0" tIns="0" rIns="0" bIns="0"/>
          <a:lstStyle>
            <a:lvl1pPr algn="r">
              <a:defRPr lang="en-US" sz="800" smtClean="0"/>
            </a:lvl1pPr>
          </a:lstStyle>
          <a:p>
            <a:fld id="{FCEE2C88-6C8F-484D-AF69-578F576B1F44}" type="slidenum">
              <a:rPr>
                <a:gradFill>
                  <a:gsLst>
                    <a:gs pos="7258">
                      <a:srgbClr val="0072C8"/>
                    </a:gs>
                    <a:gs pos="19000">
                      <a:srgbClr val="0072C8"/>
                    </a:gs>
                  </a:gsLst>
                  <a:lin ang="5400000" scaled="1"/>
                </a:gradFill>
              </a:rPr>
              <a:pPr/>
              <a:t>‹#›</a:t>
            </a:fld>
            <a:endParaRPr>
              <a:gradFill>
                <a:gsLst>
                  <a:gs pos="7258">
                    <a:srgbClr val="0072C8"/>
                  </a:gs>
                  <a:gs pos="19000">
                    <a:srgbClr val="0072C8"/>
                  </a:gs>
                </a:gsLst>
                <a:lin ang="5400000" scaled="1"/>
              </a:gradFill>
            </a:endParaRPr>
          </a:p>
        </p:txBody>
      </p:sp>
      <p:sp>
        <p:nvSpPr>
          <p:cNvPr id="10" name="Text Placeholder 10"/>
          <p:cNvSpPr>
            <a:spLocks noGrp="1"/>
          </p:cNvSpPr>
          <p:nvPr>
            <p:ph type="body" sz="quarter" idx="14" hasCustomPrompt="1"/>
          </p:nvPr>
        </p:nvSpPr>
        <p:spPr>
          <a:xfrm>
            <a:off x="396326" y="571386"/>
            <a:ext cx="11357028" cy="304623"/>
          </a:xfrm>
        </p:spPr>
        <p:txBody>
          <a:bodyPr vert="horz" wrap="square" lIns="0" tIns="0" rIns="0" bIns="0" rtlCol="0">
            <a:noAutofit/>
          </a:bodyPr>
          <a:lstStyle>
            <a:lvl1pPr marL="380990" indent="-380990">
              <a:buFont typeface="Arial" panose="020B0604020202020204" pitchFamily="34" charset="0"/>
              <a:buNone/>
              <a:defRPr lang="en-US" sz="2133" b="1" kern="0" spc="0" baseline="0" dirty="0" smtClean="0">
                <a:gradFill>
                  <a:gsLst>
                    <a:gs pos="2419">
                      <a:schemeClr val="accent2"/>
                    </a:gs>
                    <a:gs pos="7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a:t>Chart With Image</a:t>
            </a:r>
            <a:endParaRPr lang="id-ID"/>
          </a:p>
        </p:txBody>
      </p:sp>
      <p:sp>
        <p:nvSpPr>
          <p:cNvPr id="12" name="Text Placeholder 10"/>
          <p:cNvSpPr>
            <a:spLocks noGrp="1"/>
          </p:cNvSpPr>
          <p:nvPr>
            <p:ph type="body" sz="quarter" idx="15" hasCustomPrompt="1"/>
          </p:nvPr>
        </p:nvSpPr>
        <p:spPr>
          <a:xfrm>
            <a:off x="415992" y="406154"/>
            <a:ext cx="3020193" cy="156073"/>
          </a:xfrm>
        </p:spPr>
        <p:txBody>
          <a:bodyPr vert="horz" wrap="square" lIns="0" tIns="0" rIns="0" bIns="0" rtlCol="0">
            <a:normAutofit/>
          </a:bodyPr>
          <a:lstStyle>
            <a:lvl1pPr marL="230712" indent="-230712">
              <a:buNone/>
              <a:defRPr lang="id-ID" sz="800" kern="0" spc="200" baseline="0" dirty="0">
                <a:gradFill>
                  <a:gsLst>
                    <a:gs pos="28763">
                      <a:schemeClr val="bg1">
                        <a:lumMod val="50000"/>
                      </a:schemeClr>
                    </a:gs>
                    <a:gs pos="15860">
                      <a:schemeClr val="bg1">
                        <a:lumMod val="50000"/>
                      </a:schemeClr>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pPr marL="0" lvl="0" indent="0"/>
            <a:r>
              <a:rPr lang="en-US"/>
              <a:t>SECTION TITLE (OPTIONAL)</a:t>
            </a:r>
            <a:endParaRPr lang="id-ID"/>
          </a:p>
        </p:txBody>
      </p:sp>
      <p:sp>
        <p:nvSpPr>
          <p:cNvPr id="17" name="Text Placeholder 4"/>
          <p:cNvSpPr>
            <a:spLocks noGrp="1"/>
          </p:cNvSpPr>
          <p:nvPr>
            <p:ph type="body" sz="quarter" idx="16"/>
          </p:nvPr>
        </p:nvSpPr>
        <p:spPr>
          <a:xfrm>
            <a:off x="406159" y="852129"/>
            <a:ext cx="11343388" cy="230832"/>
          </a:xfrm>
        </p:spPr>
        <p:txBody>
          <a:bodyPr/>
          <a:lstStyle>
            <a:lvl1pPr marL="0" indent="0">
              <a:buNone/>
              <a:defRPr lang="en-US" sz="1000"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Click to edit Master text styles</a:t>
            </a:r>
          </a:p>
        </p:txBody>
      </p:sp>
    </p:spTree>
    <p:extLst>
      <p:ext uri="{BB962C8B-B14F-4D97-AF65-F5344CB8AC3E}">
        <p14:creationId xmlns:p14="http://schemas.microsoft.com/office/powerpoint/2010/main" val="25584209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8_Title Slide">
    <p:bg>
      <p:bgPr>
        <a:solidFill>
          <a:srgbClr val="FFFFFF"/>
        </a:solidFill>
        <a:effectLst/>
      </p:bgPr>
    </p:bg>
    <p:spTree>
      <p:nvGrpSpPr>
        <p:cNvPr id="1" name=""/>
        <p:cNvGrpSpPr/>
        <p:nvPr/>
      </p:nvGrpSpPr>
      <p:grpSpPr>
        <a:xfrm>
          <a:off x="0" y="0"/>
          <a:ext cx="0" cy="0"/>
          <a:chOff x="0" y="0"/>
          <a:chExt cx="0" cy="0"/>
        </a:xfrm>
      </p:grpSpPr>
      <p:sp>
        <p:nvSpPr>
          <p:cNvPr id="9" name="Picture Placeholder 4"/>
          <p:cNvSpPr>
            <a:spLocks noGrp="1"/>
          </p:cNvSpPr>
          <p:nvPr>
            <p:ph type="pic" sz="quarter" idx="21"/>
          </p:nvPr>
        </p:nvSpPr>
        <p:spPr>
          <a:xfrm>
            <a:off x="0" y="0"/>
            <a:ext cx="12192000" cy="3628686"/>
          </a:xfrm>
          <a:prstGeom prst="rect">
            <a:avLst/>
          </a:prstGeom>
          <a:solidFill>
            <a:schemeClr val="bg1">
              <a:lumMod val="50000"/>
            </a:schemeClr>
          </a:solidFill>
        </p:spPr>
        <p:txBody>
          <a:bodyPr tIns="338328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7" name="Slide Number Placeholder 5"/>
          <p:cNvSpPr>
            <a:spLocks noGrp="1"/>
          </p:cNvSpPr>
          <p:nvPr>
            <p:ph type="sldNum" sz="quarter" idx="12"/>
          </p:nvPr>
        </p:nvSpPr>
        <p:spPr>
          <a:xfrm>
            <a:off x="11377781" y="6451452"/>
            <a:ext cx="431079" cy="268224"/>
          </a:xfr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smtClean="0">
                <a:gradFill>
                  <a:gsLst>
                    <a:gs pos="7258">
                      <a:srgbClr val="FFFFFF"/>
                    </a:gs>
                    <a:gs pos="19000">
                      <a:srgbClr val="FFFFFF"/>
                    </a:gs>
                  </a:gsLst>
                  <a:lin ang="5400000" scaled="1"/>
                </a:gradFill>
              </a:rPr>
              <a:pPr/>
              <a:t>‹#›</a:t>
            </a:fld>
            <a:endParaRPr>
              <a:gradFill>
                <a:gsLst>
                  <a:gs pos="7258">
                    <a:srgbClr val="FFFFFF"/>
                  </a:gs>
                  <a:gs pos="19000">
                    <a:srgbClr val="FFFFFF"/>
                  </a:gs>
                </a:gsLst>
                <a:lin ang="5400000" scaled="1"/>
              </a:gradFill>
            </a:endParaRPr>
          </a:p>
        </p:txBody>
      </p:sp>
      <p:sp>
        <p:nvSpPr>
          <p:cNvPr id="8" name="TextBox 7"/>
          <p:cNvSpPr txBox="1"/>
          <p:nvPr userDrawn="1"/>
        </p:nvSpPr>
        <p:spPr>
          <a:xfrm>
            <a:off x="406159" y="6416372"/>
            <a:ext cx="739946" cy="169277"/>
          </a:xfrm>
          <a:prstGeom prst="rect">
            <a:avLst/>
          </a:prstGeom>
          <a:noFill/>
        </p:spPr>
        <p:txBody>
          <a:bodyPr wrap="none" lIns="0" bIns="0" rtlCol="0" anchor="b" anchorCtr="0">
            <a:spAutoFit/>
          </a:bodyPr>
          <a:lstStyle/>
          <a:p>
            <a:pPr defTabSz="914317"/>
            <a:r>
              <a:rPr lang="en-AU" sz="800" spc="100">
                <a:gradFill>
                  <a:gsLst>
                    <a:gs pos="7258">
                      <a:srgbClr val="FFFFFF"/>
                    </a:gs>
                    <a:gs pos="19000">
                      <a:srgbClr val="FFFFFF"/>
                    </a:gs>
                  </a:gsLst>
                  <a:lin ang="5400000" scaled="1"/>
                </a:gradFill>
                <a:ea typeface="Roboto Light" panose="02000000000000000000" pitchFamily="2" charset="0"/>
                <a:cs typeface="Arial" panose="020B0604020202020204" pitchFamily="34" charset="0"/>
              </a:rPr>
              <a:t>slalom.com</a:t>
            </a:r>
          </a:p>
        </p:txBody>
      </p:sp>
    </p:spTree>
    <p:extLst>
      <p:ext uri="{BB962C8B-B14F-4D97-AF65-F5344CB8AC3E}">
        <p14:creationId xmlns:p14="http://schemas.microsoft.com/office/powerpoint/2010/main" val="25678578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ork Example 1">
    <p:bg>
      <p:bgPr>
        <a:solidFill>
          <a:srgbClr val="FFFFFF"/>
        </a:solidFill>
        <a:effectLst/>
      </p:bgPr>
    </p:bg>
    <p:spTree>
      <p:nvGrpSpPr>
        <p:cNvPr id="1" name=""/>
        <p:cNvGrpSpPr/>
        <p:nvPr/>
      </p:nvGrpSpPr>
      <p:grpSpPr>
        <a:xfrm>
          <a:off x="0" y="0"/>
          <a:ext cx="0" cy="0"/>
          <a:chOff x="0" y="0"/>
          <a:chExt cx="0" cy="0"/>
        </a:xfrm>
      </p:grpSpPr>
      <p:sp>
        <p:nvSpPr>
          <p:cNvPr id="18" name="Picture Placeholder 4"/>
          <p:cNvSpPr>
            <a:spLocks noGrp="1"/>
          </p:cNvSpPr>
          <p:nvPr>
            <p:ph type="pic" sz="quarter" idx="21"/>
          </p:nvPr>
        </p:nvSpPr>
        <p:spPr>
          <a:xfrm>
            <a:off x="0" y="1424515"/>
            <a:ext cx="12192000" cy="2059025"/>
          </a:xfrm>
          <a:prstGeom prst="rect">
            <a:avLst/>
          </a:prstGeom>
          <a:solidFill>
            <a:schemeClr val="bg1">
              <a:lumMod val="50000"/>
            </a:schemeClr>
          </a:solidFill>
        </p:spPr>
        <p:txBody>
          <a:bodyPr tIns="182880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16" name="Slide Number Placeholder 5"/>
          <p:cNvSpPr>
            <a:spLocks noGrp="1"/>
          </p:cNvSpPr>
          <p:nvPr>
            <p:ph type="sldNum" sz="quarter" idx="12"/>
          </p:nvPr>
        </p:nvSpPr>
        <p:spPr>
          <a:xfrm>
            <a:off x="11377781" y="6451452"/>
            <a:ext cx="431079" cy="268224"/>
          </a:xfrm>
        </p:spPr>
        <p:txBody>
          <a:bodyPr lIns="0" tIns="0" rIns="0" bIns="0"/>
          <a:lstStyle>
            <a:lvl1pPr algn="r">
              <a:defRPr lang="en-US" sz="800" smtClean="0"/>
            </a:lvl1pPr>
          </a:lstStyle>
          <a:p>
            <a:fld id="{FCEE2C88-6C8F-484D-AF69-578F576B1F44}" type="slidenum">
              <a:rPr>
                <a:gradFill>
                  <a:gsLst>
                    <a:gs pos="7258">
                      <a:srgbClr val="0072C8"/>
                    </a:gs>
                    <a:gs pos="19000">
                      <a:srgbClr val="0072C8"/>
                    </a:gs>
                  </a:gsLst>
                  <a:lin ang="5400000" scaled="1"/>
                </a:gradFill>
              </a:rPr>
              <a:pPr/>
              <a:t>‹#›</a:t>
            </a:fld>
            <a:endParaRPr>
              <a:gradFill>
                <a:gsLst>
                  <a:gs pos="7258">
                    <a:srgbClr val="0072C8"/>
                  </a:gs>
                  <a:gs pos="19000">
                    <a:srgbClr val="0072C8"/>
                  </a:gs>
                </a:gsLst>
                <a:lin ang="5400000" scaled="1"/>
              </a:gradFill>
            </a:endParaRPr>
          </a:p>
        </p:txBody>
      </p:sp>
      <p:sp>
        <p:nvSpPr>
          <p:cNvPr id="10" name="Text Placeholder 10"/>
          <p:cNvSpPr>
            <a:spLocks noGrp="1"/>
          </p:cNvSpPr>
          <p:nvPr>
            <p:ph type="body" sz="quarter" idx="14" hasCustomPrompt="1"/>
          </p:nvPr>
        </p:nvSpPr>
        <p:spPr>
          <a:xfrm>
            <a:off x="396326" y="568437"/>
            <a:ext cx="11357028" cy="304623"/>
          </a:xfrm>
        </p:spPr>
        <p:txBody>
          <a:bodyPr vert="horz" wrap="square" lIns="0" tIns="0" rIns="0" bIns="0" rtlCol="0">
            <a:noAutofit/>
          </a:bodyPr>
          <a:lstStyle>
            <a:lvl1pPr marL="380990" indent="-380990">
              <a:buFont typeface="Arial" panose="020B0604020202020204" pitchFamily="34" charset="0"/>
              <a:buNone/>
              <a:defRPr lang="en-US" sz="2133" b="1" kern="0" spc="0" baseline="0" dirty="0" smtClean="0">
                <a:gradFill>
                  <a:gsLst>
                    <a:gs pos="2419">
                      <a:schemeClr val="accent2"/>
                    </a:gs>
                    <a:gs pos="7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pPr marL="0" lvl="0" indent="0" algn="l" defTabSz="1219170" rtl="0" eaLnBrk="1" latinLnBrk="0" hangingPunct="1">
              <a:lnSpc>
                <a:spcPct val="90000"/>
              </a:lnSpc>
              <a:spcBef>
                <a:spcPts val="1600"/>
              </a:spcBef>
              <a:buClr>
                <a:srgbClr val="0072C8"/>
              </a:buClr>
              <a:buSzPct val="110000"/>
              <a:buFont typeface="Arial" panose="020B0604020202020204" pitchFamily="34" charset="0"/>
              <a:buNone/>
            </a:pPr>
            <a:r>
              <a:rPr lang="en-US"/>
              <a:t>Insert Slide Title Here</a:t>
            </a:r>
          </a:p>
        </p:txBody>
      </p:sp>
      <p:sp>
        <p:nvSpPr>
          <p:cNvPr id="12" name="Text Placeholder 10"/>
          <p:cNvSpPr>
            <a:spLocks noGrp="1"/>
          </p:cNvSpPr>
          <p:nvPr>
            <p:ph type="body" sz="quarter" idx="15" hasCustomPrompt="1"/>
          </p:nvPr>
        </p:nvSpPr>
        <p:spPr>
          <a:xfrm>
            <a:off x="415992" y="406154"/>
            <a:ext cx="3020193" cy="156073"/>
          </a:xfrm>
        </p:spPr>
        <p:txBody>
          <a:bodyPr vert="horz" wrap="square" lIns="0" tIns="0" rIns="0" bIns="0" rtlCol="0">
            <a:normAutofit/>
          </a:bodyPr>
          <a:lstStyle>
            <a:lvl1pPr marL="230712" indent="-230712">
              <a:buNone/>
              <a:defRPr lang="id-ID" sz="800" kern="0" spc="200" baseline="0" dirty="0">
                <a:gradFill>
                  <a:gsLst>
                    <a:gs pos="28763">
                      <a:schemeClr val="bg1">
                        <a:lumMod val="50000"/>
                      </a:schemeClr>
                    </a:gs>
                    <a:gs pos="15860">
                      <a:schemeClr val="bg1">
                        <a:lumMod val="50000"/>
                      </a:schemeClr>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pPr marL="0" lvl="0" indent="0"/>
            <a:r>
              <a:rPr lang="en-US"/>
              <a:t>SECTION TITLE (OPTIONAL)</a:t>
            </a:r>
            <a:endParaRPr lang="id-ID"/>
          </a:p>
        </p:txBody>
      </p:sp>
      <p:sp>
        <p:nvSpPr>
          <p:cNvPr id="17" name="Text Placeholder 4"/>
          <p:cNvSpPr>
            <a:spLocks noGrp="1"/>
          </p:cNvSpPr>
          <p:nvPr>
            <p:ph type="body" sz="quarter" idx="16"/>
          </p:nvPr>
        </p:nvSpPr>
        <p:spPr>
          <a:xfrm>
            <a:off x="406159" y="850792"/>
            <a:ext cx="11343388" cy="230832"/>
          </a:xfrm>
        </p:spPr>
        <p:txBody>
          <a:bodyPr/>
          <a:lstStyle>
            <a:lvl1pPr marL="0" indent="0">
              <a:buNone/>
              <a:defRPr lang="en-US" sz="1000"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Click to edit Master text styles</a:t>
            </a:r>
          </a:p>
        </p:txBody>
      </p:sp>
    </p:spTree>
    <p:extLst>
      <p:ext uri="{BB962C8B-B14F-4D97-AF65-F5344CB8AC3E}">
        <p14:creationId xmlns:p14="http://schemas.microsoft.com/office/powerpoint/2010/main" val="23444220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ork Example 2">
    <p:bg>
      <p:bgPr>
        <a:solidFill>
          <a:srgbClr val="FFFFFF"/>
        </a:solidFill>
        <a:effectLst/>
      </p:bgPr>
    </p:bg>
    <p:spTree>
      <p:nvGrpSpPr>
        <p:cNvPr id="1" name=""/>
        <p:cNvGrpSpPr/>
        <p:nvPr/>
      </p:nvGrpSpPr>
      <p:grpSpPr>
        <a:xfrm>
          <a:off x="0" y="0"/>
          <a:ext cx="0" cy="0"/>
          <a:chOff x="0" y="0"/>
          <a:chExt cx="0" cy="0"/>
        </a:xfrm>
      </p:grpSpPr>
      <p:sp>
        <p:nvSpPr>
          <p:cNvPr id="8" name="Picture Placeholder 4"/>
          <p:cNvSpPr>
            <a:spLocks noGrp="1"/>
          </p:cNvSpPr>
          <p:nvPr>
            <p:ph type="pic" sz="quarter" idx="21"/>
          </p:nvPr>
        </p:nvSpPr>
        <p:spPr>
          <a:xfrm>
            <a:off x="1" y="1424515"/>
            <a:ext cx="6111833" cy="2059025"/>
          </a:xfrm>
          <a:prstGeom prst="rect">
            <a:avLst/>
          </a:prstGeom>
          <a:solidFill>
            <a:schemeClr val="bg1">
              <a:lumMod val="50000"/>
            </a:schemeClr>
          </a:solidFill>
        </p:spPr>
        <p:txBody>
          <a:bodyPr tIns="182880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16" name="Slide Number Placeholder 5"/>
          <p:cNvSpPr>
            <a:spLocks noGrp="1"/>
          </p:cNvSpPr>
          <p:nvPr>
            <p:ph type="sldNum" sz="quarter" idx="12"/>
          </p:nvPr>
        </p:nvSpPr>
        <p:spPr>
          <a:xfrm>
            <a:off x="11377781" y="6451452"/>
            <a:ext cx="431079" cy="268224"/>
          </a:xfrm>
        </p:spPr>
        <p:txBody>
          <a:bodyPr lIns="0" tIns="0" rIns="0" bIns="0"/>
          <a:lstStyle>
            <a:lvl1pPr algn="r">
              <a:defRPr lang="en-US" sz="800" smtClean="0"/>
            </a:lvl1pPr>
          </a:lstStyle>
          <a:p>
            <a:fld id="{FCEE2C88-6C8F-484D-AF69-578F576B1F44}" type="slidenum">
              <a:rPr>
                <a:gradFill>
                  <a:gsLst>
                    <a:gs pos="7258">
                      <a:srgbClr val="0072C8"/>
                    </a:gs>
                    <a:gs pos="19000">
                      <a:srgbClr val="0072C8"/>
                    </a:gs>
                  </a:gsLst>
                  <a:lin ang="5400000" scaled="1"/>
                </a:gradFill>
              </a:rPr>
              <a:pPr/>
              <a:t>‹#›</a:t>
            </a:fld>
            <a:endParaRPr>
              <a:gradFill>
                <a:gsLst>
                  <a:gs pos="7258">
                    <a:srgbClr val="0072C8"/>
                  </a:gs>
                  <a:gs pos="19000">
                    <a:srgbClr val="0072C8"/>
                  </a:gs>
                </a:gsLst>
                <a:lin ang="5400000" scaled="1"/>
              </a:gradFill>
            </a:endParaRPr>
          </a:p>
        </p:txBody>
      </p:sp>
      <p:sp>
        <p:nvSpPr>
          <p:cNvPr id="10" name="Text Placeholder 10"/>
          <p:cNvSpPr>
            <a:spLocks noGrp="1"/>
          </p:cNvSpPr>
          <p:nvPr>
            <p:ph type="body" sz="quarter" idx="14" hasCustomPrompt="1"/>
          </p:nvPr>
        </p:nvSpPr>
        <p:spPr>
          <a:xfrm>
            <a:off x="396326" y="568437"/>
            <a:ext cx="11357028" cy="304623"/>
          </a:xfrm>
        </p:spPr>
        <p:txBody>
          <a:bodyPr vert="horz" wrap="square" lIns="0" tIns="0" rIns="0" bIns="0" rtlCol="0">
            <a:noAutofit/>
          </a:bodyPr>
          <a:lstStyle>
            <a:lvl1pPr marL="380990" indent="-380990">
              <a:buFont typeface="Arial" panose="020B0604020202020204" pitchFamily="34" charset="0"/>
              <a:buNone/>
              <a:defRPr lang="en-US" sz="2133" b="1" kern="0" spc="0" baseline="0" dirty="0" smtClean="0">
                <a:gradFill>
                  <a:gsLst>
                    <a:gs pos="2419">
                      <a:schemeClr val="accent2"/>
                    </a:gs>
                    <a:gs pos="7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pPr marL="0" lvl="0" indent="0" algn="l" defTabSz="1219170" rtl="0" eaLnBrk="1" latinLnBrk="0" hangingPunct="1">
              <a:lnSpc>
                <a:spcPct val="90000"/>
              </a:lnSpc>
              <a:spcBef>
                <a:spcPts val="1600"/>
              </a:spcBef>
              <a:buClr>
                <a:srgbClr val="0072C8"/>
              </a:buClr>
              <a:buSzPct val="110000"/>
              <a:buFont typeface="Arial" panose="020B0604020202020204" pitchFamily="34" charset="0"/>
              <a:buNone/>
            </a:pPr>
            <a:r>
              <a:rPr lang="en-US"/>
              <a:t>Insert Slide Title Here</a:t>
            </a:r>
          </a:p>
        </p:txBody>
      </p:sp>
      <p:sp>
        <p:nvSpPr>
          <p:cNvPr id="12" name="Text Placeholder 10"/>
          <p:cNvSpPr>
            <a:spLocks noGrp="1"/>
          </p:cNvSpPr>
          <p:nvPr>
            <p:ph type="body" sz="quarter" idx="15" hasCustomPrompt="1"/>
          </p:nvPr>
        </p:nvSpPr>
        <p:spPr>
          <a:xfrm>
            <a:off x="415992" y="406154"/>
            <a:ext cx="3020193" cy="156073"/>
          </a:xfrm>
        </p:spPr>
        <p:txBody>
          <a:bodyPr vert="horz" wrap="square" lIns="0" tIns="0" rIns="0" bIns="0" rtlCol="0">
            <a:normAutofit/>
          </a:bodyPr>
          <a:lstStyle>
            <a:lvl1pPr marL="230712" indent="-230712">
              <a:buNone/>
              <a:defRPr lang="id-ID" sz="800" kern="0" spc="200" baseline="0" dirty="0">
                <a:gradFill>
                  <a:gsLst>
                    <a:gs pos="28763">
                      <a:schemeClr val="bg1">
                        <a:lumMod val="50000"/>
                      </a:schemeClr>
                    </a:gs>
                    <a:gs pos="15860">
                      <a:schemeClr val="bg1">
                        <a:lumMod val="50000"/>
                      </a:schemeClr>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pPr marL="0" lvl="0" indent="0"/>
            <a:r>
              <a:rPr lang="en-US"/>
              <a:t>SECTION TITLE (OPTIONAL)</a:t>
            </a:r>
            <a:endParaRPr lang="id-ID"/>
          </a:p>
        </p:txBody>
      </p:sp>
      <p:sp>
        <p:nvSpPr>
          <p:cNvPr id="17" name="Text Placeholder 4"/>
          <p:cNvSpPr>
            <a:spLocks noGrp="1"/>
          </p:cNvSpPr>
          <p:nvPr>
            <p:ph type="body" sz="quarter" idx="16"/>
          </p:nvPr>
        </p:nvSpPr>
        <p:spPr>
          <a:xfrm>
            <a:off x="406159" y="850792"/>
            <a:ext cx="11343388" cy="230832"/>
          </a:xfrm>
        </p:spPr>
        <p:txBody>
          <a:bodyPr/>
          <a:lstStyle>
            <a:lvl1pPr marL="0" indent="0">
              <a:buNone/>
              <a:defRPr lang="en-US" sz="1000"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Click to edit Master text styles</a:t>
            </a:r>
          </a:p>
        </p:txBody>
      </p:sp>
    </p:spTree>
    <p:extLst>
      <p:ext uri="{BB962C8B-B14F-4D97-AF65-F5344CB8AC3E}">
        <p14:creationId xmlns:p14="http://schemas.microsoft.com/office/powerpoint/2010/main" val="20039194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Work Example 3">
    <p:bg>
      <p:bgPr>
        <a:solidFill>
          <a:srgbClr val="FFFFFF"/>
        </a:solidFill>
        <a:effectLst/>
      </p:bgPr>
    </p:bg>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a:xfrm>
            <a:off x="11377781" y="6451452"/>
            <a:ext cx="431079" cy="268224"/>
          </a:xfrm>
        </p:spPr>
        <p:txBody>
          <a:bodyPr lIns="0" tIns="0" rIns="0" bIns="0"/>
          <a:lstStyle>
            <a:lvl1pPr algn="r">
              <a:defRPr lang="en-US" sz="800" smtClean="0"/>
            </a:lvl1pPr>
          </a:lstStyle>
          <a:p>
            <a:fld id="{FCEE2C88-6C8F-484D-AF69-578F576B1F44}" type="slidenum">
              <a:rPr>
                <a:gradFill>
                  <a:gsLst>
                    <a:gs pos="7258">
                      <a:srgbClr val="0072C8"/>
                    </a:gs>
                    <a:gs pos="19000">
                      <a:srgbClr val="0072C8"/>
                    </a:gs>
                  </a:gsLst>
                  <a:lin ang="5400000" scaled="1"/>
                </a:gradFill>
              </a:rPr>
              <a:pPr/>
              <a:t>‹#›</a:t>
            </a:fld>
            <a:endParaRPr>
              <a:gradFill>
                <a:gsLst>
                  <a:gs pos="7258">
                    <a:srgbClr val="0072C8"/>
                  </a:gs>
                  <a:gs pos="19000">
                    <a:srgbClr val="0072C8"/>
                  </a:gs>
                </a:gsLst>
                <a:lin ang="5400000" scaled="1"/>
              </a:gradFill>
            </a:endParaRPr>
          </a:p>
        </p:txBody>
      </p:sp>
      <p:sp>
        <p:nvSpPr>
          <p:cNvPr id="6" name="TextBox 5"/>
          <p:cNvSpPr txBox="1"/>
          <p:nvPr userDrawn="1"/>
        </p:nvSpPr>
        <p:spPr>
          <a:xfrm>
            <a:off x="406159" y="6416372"/>
            <a:ext cx="739946" cy="169277"/>
          </a:xfrm>
          <a:prstGeom prst="rect">
            <a:avLst/>
          </a:prstGeom>
          <a:noFill/>
        </p:spPr>
        <p:txBody>
          <a:bodyPr wrap="none" lIns="0" bIns="0" rtlCol="0" anchor="b" anchorCtr="0">
            <a:spAutoFit/>
          </a:bodyPr>
          <a:lstStyle/>
          <a:p>
            <a:pPr defTabSz="914317"/>
            <a:r>
              <a:rPr lang="en-AU" sz="800" spc="100">
                <a:gradFill>
                  <a:gsLst>
                    <a:gs pos="7258">
                      <a:srgbClr val="FFFFFF"/>
                    </a:gs>
                    <a:gs pos="19000">
                      <a:srgbClr val="FFFFFF"/>
                    </a:gs>
                  </a:gsLst>
                  <a:lin ang="5400000" scaled="1"/>
                </a:gradFill>
                <a:ea typeface="Roboto Light" panose="02000000000000000000" pitchFamily="2" charset="0"/>
                <a:cs typeface="Arial" panose="020B0604020202020204" pitchFamily="34" charset="0"/>
              </a:rPr>
              <a:t>slalom.com</a:t>
            </a:r>
          </a:p>
        </p:txBody>
      </p:sp>
      <p:sp>
        <p:nvSpPr>
          <p:cNvPr id="9" name="Picture Placeholder 4"/>
          <p:cNvSpPr>
            <a:spLocks noGrp="1"/>
          </p:cNvSpPr>
          <p:nvPr>
            <p:ph type="pic" sz="quarter" idx="22"/>
          </p:nvPr>
        </p:nvSpPr>
        <p:spPr>
          <a:xfrm>
            <a:off x="0" y="1"/>
            <a:ext cx="6096000" cy="3167021"/>
          </a:xfrm>
          <a:prstGeom prst="rect">
            <a:avLst/>
          </a:prstGeom>
          <a:solidFill>
            <a:schemeClr val="bg1">
              <a:lumMod val="50000"/>
            </a:schemeClr>
          </a:solidFill>
        </p:spPr>
        <p:txBody>
          <a:bodyPr tIns="292608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Tree>
    <p:extLst>
      <p:ext uri="{BB962C8B-B14F-4D97-AF65-F5344CB8AC3E}">
        <p14:creationId xmlns:p14="http://schemas.microsoft.com/office/powerpoint/2010/main" val="8640986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ork Example 4">
    <p:bg>
      <p:bgPr>
        <a:solidFill>
          <a:srgbClr val="FFFFFF"/>
        </a:solidFill>
        <a:effectLst/>
      </p:bgPr>
    </p:bg>
    <p:spTree>
      <p:nvGrpSpPr>
        <p:cNvPr id="1" name=""/>
        <p:cNvGrpSpPr/>
        <p:nvPr/>
      </p:nvGrpSpPr>
      <p:grpSpPr>
        <a:xfrm>
          <a:off x="0" y="0"/>
          <a:ext cx="0" cy="0"/>
          <a:chOff x="0" y="0"/>
          <a:chExt cx="0" cy="0"/>
        </a:xfrm>
      </p:grpSpPr>
      <p:sp>
        <p:nvSpPr>
          <p:cNvPr id="8" name="Picture Placeholder 4"/>
          <p:cNvSpPr>
            <a:spLocks noGrp="1"/>
          </p:cNvSpPr>
          <p:nvPr>
            <p:ph type="pic" sz="quarter" idx="21"/>
          </p:nvPr>
        </p:nvSpPr>
        <p:spPr>
          <a:xfrm>
            <a:off x="6096000" y="1"/>
            <a:ext cx="6096000" cy="3167021"/>
          </a:xfrm>
          <a:prstGeom prst="rect">
            <a:avLst/>
          </a:prstGeom>
          <a:solidFill>
            <a:schemeClr val="bg1">
              <a:lumMod val="50000"/>
            </a:schemeClr>
          </a:solidFill>
        </p:spPr>
        <p:txBody>
          <a:bodyPr tIns="292608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10" name="Text Placeholder 10"/>
          <p:cNvSpPr>
            <a:spLocks noGrp="1"/>
          </p:cNvSpPr>
          <p:nvPr>
            <p:ph type="body" sz="quarter" idx="14" hasCustomPrompt="1"/>
          </p:nvPr>
        </p:nvSpPr>
        <p:spPr>
          <a:xfrm>
            <a:off x="396327" y="571386"/>
            <a:ext cx="5598243" cy="304623"/>
          </a:xfrm>
        </p:spPr>
        <p:txBody>
          <a:bodyPr vert="horz" wrap="square" lIns="0" tIns="0" rIns="0" bIns="0" rtlCol="0">
            <a:noAutofit/>
          </a:bodyPr>
          <a:lstStyle>
            <a:lvl1pPr marL="380990" indent="-380990">
              <a:buFont typeface="Arial" panose="020B0604020202020204" pitchFamily="34" charset="0"/>
              <a:buNone/>
              <a:defRPr lang="en-US" sz="2133" b="1" kern="0" spc="0" baseline="0" dirty="0" smtClean="0">
                <a:gradFill>
                  <a:gsLst>
                    <a:gs pos="2419">
                      <a:schemeClr val="accent2"/>
                    </a:gs>
                    <a:gs pos="7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pPr marL="0" lvl="0" indent="0" algn="l" defTabSz="1219170" rtl="0" eaLnBrk="1" latinLnBrk="0" hangingPunct="1">
              <a:lnSpc>
                <a:spcPct val="90000"/>
              </a:lnSpc>
              <a:spcBef>
                <a:spcPts val="1600"/>
              </a:spcBef>
              <a:buClr>
                <a:srgbClr val="0072C8"/>
              </a:buClr>
              <a:buSzPct val="110000"/>
              <a:buFont typeface="Arial" panose="020B0604020202020204" pitchFamily="34" charset="0"/>
              <a:buNone/>
            </a:pPr>
            <a:r>
              <a:rPr lang="en-US"/>
              <a:t>Insert Slide Title Here</a:t>
            </a:r>
          </a:p>
        </p:txBody>
      </p:sp>
      <p:sp>
        <p:nvSpPr>
          <p:cNvPr id="12" name="Text Placeholder 10"/>
          <p:cNvSpPr>
            <a:spLocks noGrp="1"/>
          </p:cNvSpPr>
          <p:nvPr>
            <p:ph type="body" sz="quarter" idx="15" hasCustomPrompt="1"/>
          </p:nvPr>
        </p:nvSpPr>
        <p:spPr>
          <a:xfrm>
            <a:off x="415992" y="406154"/>
            <a:ext cx="3020193" cy="156073"/>
          </a:xfrm>
        </p:spPr>
        <p:txBody>
          <a:bodyPr vert="horz" wrap="square" lIns="0" tIns="0" rIns="0" bIns="0" rtlCol="0">
            <a:normAutofit/>
          </a:bodyPr>
          <a:lstStyle>
            <a:lvl1pPr marL="230712" indent="-230712">
              <a:buNone/>
              <a:defRPr lang="id-ID" sz="800" kern="0" spc="200" baseline="0" dirty="0">
                <a:gradFill>
                  <a:gsLst>
                    <a:gs pos="28763">
                      <a:schemeClr val="bg1">
                        <a:lumMod val="50000"/>
                      </a:schemeClr>
                    </a:gs>
                    <a:gs pos="15860">
                      <a:schemeClr val="bg1">
                        <a:lumMod val="50000"/>
                      </a:schemeClr>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pPr marL="0" lvl="0" indent="0"/>
            <a:r>
              <a:rPr lang="en-US"/>
              <a:t>SECTION TITLE (OPTIONAL)</a:t>
            </a:r>
            <a:endParaRPr lang="id-ID"/>
          </a:p>
        </p:txBody>
      </p:sp>
      <p:sp>
        <p:nvSpPr>
          <p:cNvPr id="17" name="Text Placeholder 4"/>
          <p:cNvSpPr>
            <a:spLocks noGrp="1"/>
          </p:cNvSpPr>
          <p:nvPr>
            <p:ph type="body" sz="quarter" idx="16"/>
          </p:nvPr>
        </p:nvSpPr>
        <p:spPr>
          <a:xfrm>
            <a:off x="406159" y="852129"/>
            <a:ext cx="5591519" cy="230832"/>
          </a:xfrm>
        </p:spPr>
        <p:txBody>
          <a:bodyPr/>
          <a:lstStyle>
            <a:lvl1pPr marL="0" indent="0">
              <a:buNone/>
              <a:defRPr lang="en-US" sz="1000"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Click to edit Master text styles</a:t>
            </a:r>
          </a:p>
        </p:txBody>
      </p:sp>
      <p:sp>
        <p:nvSpPr>
          <p:cNvPr id="7" name="Slide Number Placeholder 5"/>
          <p:cNvSpPr>
            <a:spLocks noGrp="1"/>
          </p:cNvSpPr>
          <p:nvPr>
            <p:ph type="sldNum" sz="quarter" idx="12"/>
          </p:nvPr>
        </p:nvSpPr>
        <p:spPr>
          <a:xfrm>
            <a:off x="11377781" y="6451452"/>
            <a:ext cx="431079" cy="268224"/>
          </a:xfr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smtClean="0">
                <a:gradFill>
                  <a:gsLst>
                    <a:gs pos="7258">
                      <a:srgbClr val="FFFFFF"/>
                    </a:gs>
                    <a:gs pos="19000">
                      <a:srgbClr val="FFFFFF"/>
                    </a:gs>
                  </a:gsLst>
                  <a:lin ang="5400000" scaled="1"/>
                </a:gradFill>
              </a:rPr>
              <a:pPr/>
              <a:t>‹#›</a:t>
            </a:fld>
            <a:endParaRPr>
              <a:gradFill>
                <a:gsLst>
                  <a:gs pos="7258">
                    <a:srgbClr val="FFFFFF"/>
                  </a:gs>
                  <a:gs pos="19000">
                    <a:srgbClr val="FFFFFF"/>
                  </a:gs>
                </a:gsLst>
                <a:lin ang="5400000" scaled="1"/>
              </a:gradFill>
            </a:endParaRPr>
          </a:p>
        </p:txBody>
      </p:sp>
    </p:spTree>
    <p:extLst>
      <p:ext uri="{BB962C8B-B14F-4D97-AF65-F5344CB8AC3E}">
        <p14:creationId xmlns:p14="http://schemas.microsoft.com/office/powerpoint/2010/main" val="20486725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 Title Slide">
    <p:spTree>
      <p:nvGrpSpPr>
        <p:cNvPr id="1" name=""/>
        <p:cNvGrpSpPr/>
        <p:nvPr/>
      </p:nvGrpSpPr>
      <p:grpSpPr>
        <a:xfrm>
          <a:off x="0" y="0"/>
          <a:ext cx="0" cy="0"/>
          <a:chOff x="0" y="0"/>
          <a:chExt cx="0" cy="0"/>
        </a:xfrm>
      </p:grpSpPr>
      <p:sp>
        <p:nvSpPr>
          <p:cNvPr id="20" name="Picture Placeholder 4"/>
          <p:cNvSpPr>
            <a:spLocks noGrp="1"/>
          </p:cNvSpPr>
          <p:nvPr>
            <p:ph type="pic" sz="quarter" idx="21"/>
          </p:nvPr>
        </p:nvSpPr>
        <p:spPr>
          <a:xfrm>
            <a:off x="0" y="1"/>
            <a:ext cx="12192000" cy="3167021"/>
          </a:xfrm>
          <a:prstGeom prst="rect">
            <a:avLst/>
          </a:prstGeom>
          <a:solidFill>
            <a:schemeClr val="bg1">
              <a:lumMod val="50000"/>
            </a:schemeClr>
          </a:solidFill>
        </p:spPr>
        <p:txBody>
          <a:bodyPr tIns="292608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11" name="Title Placeholder 1"/>
          <p:cNvSpPr>
            <a:spLocks noGrp="1"/>
          </p:cNvSpPr>
          <p:nvPr>
            <p:ph type="title" hasCustomPrompt="1"/>
          </p:nvPr>
        </p:nvSpPr>
        <p:spPr>
          <a:xfrm>
            <a:off x="406511" y="2833461"/>
            <a:ext cx="11382076" cy="499736"/>
          </a:xfrm>
          <a:prstGeom prst="rect">
            <a:avLst/>
          </a:prstGeom>
        </p:spPr>
        <p:txBody>
          <a:bodyPr vert="horz" lIns="0" tIns="45720" rIns="91440" bIns="45720" rtlCol="0" anchor="b" anchorCtr="0">
            <a:noAutofit/>
          </a:bodyPr>
          <a:lstStyle>
            <a:lvl1pPr algn="l" defTabSz="914332" rtl="0" eaLnBrk="1" latinLnBrk="0" hangingPunct="1">
              <a:lnSpc>
                <a:spcPct val="90000"/>
              </a:lnSpc>
              <a:spcBef>
                <a:spcPct val="0"/>
              </a:spcBef>
              <a:buNone/>
              <a:defRPr lang="en-US" sz="3200" b="0" kern="1200" spc="0"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a:t>Insert presentation title here.</a:t>
            </a:r>
          </a:p>
        </p:txBody>
      </p:sp>
      <p:sp>
        <p:nvSpPr>
          <p:cNvPr id="12" name="Text Placeholder 10"/>
          <p:cNvSpPr>
            <a:spLocks noGrp="1"/>
          </p:cNvSpPr>
          <p:nvPr>
            <p:ph type="body" sz="quarter" idx="15" hasCustomPrompt="1"/>
          </p:nvPr>
        </p:nvSpPr>
        <p:spPr>
          <a:xfrm>
            <a:off x="418582" y="3398393"/>
            <a:ext cx="5484391" cy="198823"/>
          </a:xfrm>
        </p:spPr>
        <p:txBody>
          <a:bodyPr lIns="0" tIns="0" rIns="0" bIns="0">
            <a:normAutofit/>
          </a:bodyPr>
          <a:lstStyle>
            <a:lvl1pPr marL="0" indent="0" algn="l">
              <a:buNone/>
              <a:defRPr sz="1200" b="0" kern="0" spc="51" baseline="0">
                <a:gradFill>
                  <a:gsLst>
                    <a:gs pos="4839">
                      <a:schemeClr val="bg1"/>
                    </a:gs>
                    <a:gs pos="10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pPr lvl="0"/>
            <a:r>
              <a:rPr lang="en-US"/>
              <a:t>THIS IS A TITLE SLIDE. DO NOT USE THIS FOR CONTENT SLIDES. </a:t>
            </a:r>
          </a:p>
        </p:txBody>
      </p:sp>
    </p:spTree>
    <p:extLst>
      <p:ext uri="{BB962C8B-B14F-4D97-AF65-F5344CB8AC3E}">
        <p14:creationId xmlns:p14="http://schemas.microsoft.com/office/powerpoint/2010/main" val="13624553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Work Example 5">
    <p:bg>
      <p:bgPr>
        <a:solidFill>
          <a:srgbClr val="FFFFFF"/>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22"/>
          </p:nvPr>
        </p:nvSpPr>
        <p:spPr>
          <a:xfrm>
            <a:off x="0" y="0"/>
            <a:ext cx="12192000" cy="2520690"/>
          </a:xfrm>
          <a:prstGeom prst="rect">
            <a:avLst/>
          </a:prstGeom>
          <a:solidFill>
            <a:schemeClr val="bg1">
              <a:lumMod val="50000"/>
            </a:schemeClr>
          </a:solidFill>
        </p:spPr>
        <p:txBody>
          <a:bodyPr tIns="228600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7" name="Slide Number Placeholder 5"/>
          <p:cNvSpPr>
            <a:spLocks noGrp="1"/>
          </p:cNvSpPr>
          <p:nvPr>
            <p:ph type="sldNum" sz="quarter" idx="12"/>
          </p:nvPr>
        </p:nvSpPr>
        <p:spPr>
          <a:xfrm>
            <a:off x="11377781" y="6451452"/>
            <a:ext cx="431079" cy="268224"/>
          </a:xfrm>
        </p:spPr>
        <p:txBody>
          <a:bodyPr lIns="0" tIns="0" rIns="0" bIns="0"/>
          <a:lstStyle>
            <a:lvl1pPr algn="r">
              <a:defRPr lang="en-US" sz="800" smtClean="0"/>
            </a:lvl1pPr>
          </a:lstStyle>
          <a:p>
            <a:fld id="{FCEE2C88-6C8F-484D-AF69-578F576B1F44}" type="slidenum">
              <a:rPr>
                <a:gradFill>
                  <a:gsLst>
                    <a:gs pos="7258">
                      <a:srgbClr val="0072C8"/>
                    </a:gs>
                    <a:gs pos="19000">
                      <a:srgbClr val="0072C8"/>
                    </a:gs>
                  </a:gsLst>
                  <a:lin ang="5400000" scaled="1"/>
                </a:gradFill>
              </a:rPr>
              <a:pPr/>
              <a:t>‹#›</a:t>
            </a:fld>
            <a:endParaRPr>
              <a:gradFill>
                <a:gsLst>
                  <a:gs pos="7258">
                    <a:srgbClr val="0072C8"/>
                  </a:gs>
                  <a:gs pos="19000">
                    <a:srgbClr val="0072C8"/>
                  </a:gs>
                </a:gsLst>
                <a:lin ang="5400000" scaled="1"/>
              </a:gradFill>
            </a:endParaRPr>
          </a:p>
        </p:txBody>
      </p:sp>
    </p:spTree>
    <p:extLst>
      <p:ext uri="{BB962C8B-B14F-4D97-AF65-F5344CB8AC3E}">
        <p14:creationId xmlns:p14="http://schemas.microsoft.com/office/powerpoint/2010/main" val="17946975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Projects">
    <p:bg>
      <p:bgPr>
        <a:solidFill>
          <a:srgbClr val="FFFFFF"/>
        </a:solidFill>
        <a:effectLst/>
      </p:bgPr>
    </p:bg>
    <p:spTree>
      <p:nvGrpSpPr>
        <p:cNvPr id="1" name=""/>
        <p:cNvGrpSpPr/>
        <p:nvPr/>
      </p:nvGrpSpPr>
      <p:grpSpPr>
        <a:xfrm>
          <a:off x="0" y="0"/>
          <a:ext cx="0" cy="0"/>
          <a:chOff x="0" y="0"/>
          <a:chExt cx="0" cy="0"/>
        </a:xfrm>
      </p:grpSpPr>
      <p:sp>
        <p:nvSpPr>
          <p:cNvPr id="9" name="Picture Placeholder 4"/>
          <p:cNvSpPr>
            <a:spLocks noGrp="1"/>
          </p:cNvSpPr>
          <p:nvPr>
            <p:ph type="pic" sz="quarter" idx="21"/>
          </p:nvPr>
        </p:nvSpPr>
        <p:spPr>
          <a:xfrm>
            <a:off x="1080977" y="1696083"/>
            <a:ext cx="4851873" cy="1689693"/>
          </a:xfrm>
          <a:prstGeom prst="rect">
            <a:avLst/>
          </a:prstGeom>
          <a:solidFill>
            <a:schemeClr val="bg1">
              <a:lumMod val="50000"/>
            </a:schemeClr>
          </a:solidFill>
        </p:spPr>
        <p:txBody>
          <a:bodyPr tIns="146304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11" name="Picture Placeholder 4"/>
          <p:cNvSpPr>
            <a:spLocks noGrp="1"/>
          </p:cNvSpPr>
          <p:nvPr>
            <p:ph type="pic" sz="quarter" idx="22"/>
          </p:nvPr>
        </p:nvSpPr>
        <p:spPr>
          <a:xfrm>
            <a:off x="6259152" y="1696082"/>
            <a:ext cx="4851873" cy="1689693"/>
          </a:xfrm>
          <a:prstGeom prst="rect">
            <a:avLst/>
          </a:prstGeom>
          <a:solidFill>
            <a:schemeClr val="bg1">
              <a:lumMod val="50000"/>
            </a:schemeClr>
          </a:solidFill>
        </p:spPr>
        <p:txBody>
          <a:bodyPr tIns="146304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16" name="Slide Number Placeholder 5"/>
          <p:cNvSpPr>
            <a:spLocks noGrp="1"/>
          </p:cNvSpPr>
          <p:nvPr>
            <p:ph type="sldNum" sz="quarter" idx="12"/>
          </p:nvPr>
        </p:nvSpPr>
        <p:spPr>
          <a:xfrm>
            <a:off x="11471567" y="6451452"/>
            <a:ext cx="431079" cy="268224"/>
          </a:xfrm>
        </p:spPr>
        <p:txBody>
          <a:bodyPr lIns="0" tIns="0" rIns="0" bIns="0"/>
          <a:lstStyle>
            <a:lvl1pPr>
              <a:defRPr lang="en-US" sz="800" smtClean="0"/>
            </a:lvl1pPr>
          </a:lstStyle>
          <a:p>
            <a:pPr algn="ctr"/>
            <a:fld id="{FCEE2C88-6C8F-484D-AF69-578F576B1F44}" type="slidenum">
              <a:rPr>
                <a:gradFill>
                  <a:gsLst>
                    <a:gs pos="7258">
                      <a:srgbClr val="0072C8"/>
                    </a:gs>
                    <a:gs pos="19000">
                      <a:srgbClr val="0072C8"/>
                    </a:gs>
                  </a:gsLst>
                  <a:lin ang="5400000" scaled="1"/>
                </a:gradFill>
              </a:rPr>
              <a:pPr algn="ctr"/>
              <a:t>‹#›</a:t>
            </a:fld>
            <a:endParaRPr>
              <a:gradFill>
                <a:gsLst>
                  <a:gs pos="7258">
                    <a:srgbClr val="0072C8"/>
                  </a:gs>
                  <a:gs pos="19000">
                    <a:srgbClr val="0072C8"/>
                  </a:gs>
                </a:gsLst>
                <a:lin ang="5400000" scaled="1"/>
              </a:gradFill>
            </a:endParaRPr>
          </a:p>
        </p:txBody>
      </p:sp>
      <p:sp>
        <p:nvSpPr>
          <p:cNvPr id="10" name="Text Placeholder 10"/>
          <p:cNvSpPr>
            <a:spLocks noGrp="1"/>
          </p:cNvSpPr>
          <p:nvPr>
            <p:ph type="body" sz="quarter" idx="14" hasCustomPrompt="1"/>
          </p:nvPr>
        </p:nvSpPr>
        <p:spPr>
          <a:xfrm>
            <a:off x="396326" y="571386"/>
            <a:ext cx="11357028" cy="304623"/>
          </a:xfrm>
        </p:spPr>
        <p:txBody>
          <a:bodyPr vert="horz" wrap="square" lIns="0" tIns="0" rIns="0" bIns="0" rtlCol="0">
            <a:noAutofit/>
          </a:bodyPr>
          <a:lstStyle>
            <a:lvl1pPr marL="380990" indent="-380990">
              <a:buFont typeface="Arial" panose="020B0604020202020204" pitchFamily="34" charset="0"/>
              <a:buNone/>
              <a:defRPr lang="en-US" sz="2133" b="1" kern="0" spc="0" baseline="0" dirty="0" smtClean="0">
                <a:gradFill>
                  <a:gsLst>
                    <a:gs pos="2419">
                      <a:schemeClr val="accent2"/>
                    </a:gs>
                    <a:gs pos="7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pPr marL="0" lvl="0" indent="0" algn="l" defTabSz="1219170" rtl="0" eaLnBrk="1" latinLnBrk="0" hangingPunct="1">
              <a:lnSpc>
                <a:spcPct val="90000"/>
              </a:lnSpc>
              <a:spcBef>
                <a:spcPts val="1600"/>
              </a:spcBef>
              <a:buClr>
                <a:srgbClr val="0072C8"/>
              </a:buClr>
              <a:buSzPct val="110000"/>
              <a:buFont typeface="Arial" panose="020B0604020202020204" pitchFamily="34" charset="0"/>
              <a:buNone/>
            </a:pPr>
            <a:r>
              <a:rPr lang="en-US"/>
              <a:t>Insert Slide Title Here</a:t>
            </a:r>
          </a:p>
        </p:txBody>
      </p:sp>
      <p:sp>
        <p:nvSpPr>
          <p:cNvPr id="12" name="Text Placeholder 10"/>
          <p:cNvSpPr>
            <a:spLocks noGrp="1"/>
          </p:cNvSpPr>
          <p:nvPr>
            <p:ph type="body" sz="quarter" idx="15" hasCustomPrompt="1"/>
          </p:nvPr>
        </p:nvSpPr>
        <p:spPr>
          <a:xfrm>
            <a:off x="415992" y="406154"/>
            <a:ext cx="3020193" cy="156073"/>
          </a:xfrm>
        </p:spPr>
        <p:txBody>
          <a:bodyPr vert="horz" wrap="square" lIns="0" tIns="0" rIns="0" bIns="0" rtlCol="0">
            <a:normAutofit/>
          </a:bodyPr>
          <a:lstStyle>
            <a:lvl1pPr marL="230712" indent="-230712">
              <a:buNone/>
              <a:defRPr lang="id-ID" sz="800" kern="0" spc="200" baseline="0" dirty="0">
                <a:gradFill>
                  <a:gsLst>
                    <a:gs pos="28763">
                      <a:schemeClr val="bg1">
                        <a:lumMod val="50000"/>
                      </a:schemeClr>
                    </a:gs>
                    <a:gs pos="15860">
                      <a:schemeClr val="bg1">
                        <a:lumMod val="50000"/>
                      </a:schemeClr>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pPr marL="0" lvl="0" indent="0"/>
            <a:r>
              <a:rPr lang="en-US"/>
              <a:t>SECTION TITLE (OPTIONAL)</a:t>
            </a:r>
            <a:endParaRPr lang="id-ID"/>
          </a:p>
        </p:txBody>
      </p:sp>
      <p:sp>
        <p:nvSpPr>
          <p:cNvPr id="17" name="Text Placeholder 4"/>
          <p:cNvSpPr>
            <a:spLocks noGrp="1"/>
          </p:cNvSpPr>
          <p:nvPr>
            <p:ph type="body" sz="quarter" idx="16"/>
          </p:nvPr>
        </p:nvSpPr>
        <p:spPr>
          <a:xfrm>
            <a:off x="406159" y="852129"/>
            <a:ext cx="11343388" cy="230832"/>
          </a:xfrm>
        </p:spPr>
        <p:txBody>
          <a:bodyPr/>
          <a:lstStyle>
            <a:lvl1pPr marL="0" indent="0">
              <a:buNone/>
              <a:defRPr lang="en-US" sz="1000"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Click to edit Master text styles</a:t>
            </a:r>
          </a:p>
        </p:txBody>
      </p:sp>
    </p:spTree>
    <p:extLst>
      <p:ext uri="{BB962C8B-B14F-4D97-AF65-F5344CB8AC3E}">
        <p14:creationId xmlns:p14="http://schemas.microsoft.com/office/powerpoint/2010/main" val="16737724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Projects">
    <p:bg>
      <p:bgPr>
        <a:solidFill>
          <a:srgbClr val="FFFFFF"/>
        </a:solidFill>
        <a:effectLst/>
      </p:bgPr>
    </p:bg>
    <p:spTree>
      <p:nvGrpSpPr>
        <p:cNvPr id="1" name=""/>
        <p:cNvGrpSpPr/>
        <p:nvPr/>
      </p:nvGrpSpPr>
      <p:grpSpPr>
        <a:xfrm>
          <a:off x="0" y="0"/>
          <a:ext cx="0" cy="0"/>
          <a:chOff x="0" y="0"/>
          <a:chExt cx="0" cy="0"/>
        </a:xfrm>
      </p:grpSpPr>
      <p:sp>
        <p:nvSpPr>
          <p:cNvPr id="15" name="Picture Placeholder 4"/>
          <p:cNvSpPr>
            <a:spLocks noGrp="1"/>
          </p:cNvSpPr>
          <p:nvPr>
            <p:ph type="pic" sz="quarter" idx="21"/>
          </p:nvPr>
        </p:nvSpPr>
        <p:spPr>
          <a:xfrm>
            <a:off x="839891" y="1679731"/>
            <a:ext cx="2435403" cy="1689693"/>
          </a:xfrm>
          <a:prstGeom prst="rect">
            <a:avLst/>
          </a:prstGeom>
          <a:solidFill>
            <a:schemeClr val="bg1">
              <a:lumMod val="50000"/>
            </a:schemeClr>
          </a:solidFill>
        </p:spPr>
        <p:txBody>
          <a:bodyPr tIns="146304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18" name="Picture Placeholder 4"/>
          <p:cNvSpPr>
            <a:spLocks noGrp="1"/>
          </p:cNvSpPr>
          <p:nvPr>
            <p:ph type="pic" sz="quarter" idx="22"/>
          </p:nvPr>
        </p:nvSpPr>
        <p:spPr>
          <a:xfrm>
            <a:off x="3540780" y="1679731"/>
            <a:ext cx="2435403" cy="1689693"/>
          </a:xfrm>
          <a:prstGeom prst="rect">
            <a:avLst/>
          </a:prstGeom>
          <a:solidFill>
            <a:schemeClr val="bg1">
              <a:lumMod val="50000"/>
            </a:schemeClr>
          </a:solidFill>
        </p:spPr>
        <p:txBody>
          <a:bodyPr tIns="146304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19" name="Picture Placeholder 4"/>
          <p:cNvSpPr>
            <a:spLocks noGrp="1"/>
          </p:cNvSpPr>
          <p:nvPr>
            <p:ph type="pic" sz="quarter" idx="23"/>
          </p:nvPr>
        </p:nvSpPr>
        <p:spPr>
          <a:xfrm>
            <a:off x="6241669" y="1679731"/>
            <a:ext cx="2435403" cy="1689693"/>
          </a:xfrm>
          <a:prstGeom prst="rect">
            <a:avLst/>
          </a:prstGeom>
          <a:solidFill>
            <a:schemeClr val="bg1">
              <a:lumMod val="50000"/>
            </a:schemeClr>
          </a:solidFill>
        </p:spPr>
        <p:txBody>
          <a:bodyPr tIns="146304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20" name="Picture Placeholder 4"/>
          <p:cNvSpPr>
            <a:spLocks noGrp="1"/>
          </p:cNvSpPr>
          <p:nvPr>
            <p:ph type="pic" sz="quarter" idx="24"/>
          </p:nvPr>
        </p:nvSpPr>
        <p:spPr>
          <a:xfrm>
            <a:off x="8942560" y="1679731"/>
            <a:ext cx="2435403" cy="1689693"/>
          </a:xfrm>
          <a:prstGeom prst="rect">
            <a:avLst/>
          </a:prstGeom>
          <a:solidFill>
            <a:schemeClr val="bg1">
              <a:lumMod val="50000"/>
            </a:schemeClr>
          </a:solidFill>
        </p:spPr>
        <p:txBody>
          <a:bodyPr tIns="146304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16" name="Slide Number Placeholder 5"/>
          <p:cNvSpPr>
            <a:spLocks noGrp="1"/>
          </p:cNvSpPr>
          <p:nvPr>
            <p:ph type="sldNum" sz="quarter" idx="12"/>
          </p:nvPr>
        </p:nvSpPr>
        <p:spPr>
          <a:xfrm>
            <a:off x="11377781" y="6451452"/>
            <a:ext cx="431079" cy="268224"/>
          </a:xfrm>
        </p:spPr>
        <p:txBody>
          <a:bodyPr lIns="0" tIns="0" rIns="0" bIns="0"/>
          <a:lstStyle>
            <a:lvl1pPr algn="r">
              <a:defRPr lang="en-US" sz="800" smtClean="0"/>
            </a:lvl1pPr>
          </a:lstStyle>
          <a:p>
            <a:fld id="{FCEE2C88-6C8F-484D-AF69-578F576B1F44}" type="slidenum">
              <a:rPr>
                <a:gradFill>
                  <a:gsLst>
                    <a:gs pos="7258">
                      <a:srgbClr val="0072C8"/>
                    </a:gs>
                    <a:gs pos="19000">
                      <a:srgbClr val="0072C8"/>
                    </a:gs>
                  </a:gsLst>
                  <a:lin ang="5400000" scaled="1"/>
                </a:gradFill>
              </a:rPr>
              <a:pPr/>
              <a:t>‹#›</a:t>
            </a:fld>
            <a:endParaRPr>
              <a:gradFill>
                <a:gsLst>
                  <a:gs pos="7258">
                    <a:srgbClr val="0072C8"/>
                  </a:gs>
                  <a:gs pos="19000">
                    <a:srgbClr val="0072C8"/>
                  </a:gs>
                </a:gsLst>
                <a:lin ang="5400000" scaled="1"/>
              </a:gradFill>
            </a:endParaRPr>
          </a:p>
        </p:txBody>
      </p:sp>
      <p:sp>
        <p:nvSpPr>
          <p:cNvPr id="10" name="Text Placeholder 10"/>
          <p:cNvSpPr>
            <a:spLocks noGrp="1"/>
          </p:cNvSpPr>
          <p:nvPr>
            <p:ph type="body" sz="quarter" idx="14" hasCustomPrompt="1"/>
          </p:nvPr>
        </p:nvSpPr>
        <p:spPr>
          <a:xfrm>
            <a:off x="396326" y="571386"/>
            <a:ext cx="11357028" cy="304623"/>
          </a:xfrm>
        </p:spPr>
        <p:txBody>
          <a:bodyPr vert="horz" wrap="square" lIns="0" tIns="0" rIns="0" bIns="0" rtlCol="0">
            <a:noAutofit/>
          </a:bodyPr>
          <a:lstStyle>
            <a:lvl1pPr marL="380990" indent="-380990">
              <a:buFont typeface="Arial" panose="020B0604020202020204" pitchFamily="34" charset="0"/>
              <a:buNone/>
              <a:defRPr lang="en-US" sz="2133" b="1" kern="0" spc="0" baseline="0" dirty="0" smtClean="0">
                <a:gradFill>
                  <a:gsLst>
                    <a:gs pos="2419">
                      <a:schemeClr val="accent2"/>
                    </a:gs>
                    <a:gs pos="7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pPr marL="0" lvl="0" indent="0" algn="l" defTabSz="1219170" rtl="0" eaLnBrk="1" latinLnBrk="0" hangingPunct="1">
              <a:lnSpc>
                <a:spcPct val="90000"/>
              </a:lnSpc>
              <a:spcBef>
                <a:spcPts val="1600"/>
              </a:spcBef>
              <a:buClr>
                <a:srgbClr val="0072C8"/>
              </a:buClr>
              <a:buSzPct val="110000"/>
              <a:buFont typeface="Arial" panose="020B0604020202020204" pitchFamily="34" charset="0"/>
              <a:buNone/>
            </a:pPr>
            <a:r>
              <a:rPr lang="en-US"/>
              <a:t>Insert Slide Title Here</a:t>
            </a:r>
          </a:p>
        </p:txBody>
      </p:sp>
      <p:sp>
        <p:nvSpPr>
          <p:cNvPr id="12" name="Text Placeholder 10"/>
          <p:cNvSpPr>
            <a:spLocks noGrp="1"/>
          </p:cNvSpPr>
          <p:nvPr>
            <p:ph type="body" sz="quarter" idx="15" hasCustomPrompt="1"/>
          </p:nvPr>
        </p:nvSpPr>
        <p:spPr>
          <a:xfrm>
            <a:off x="415992" y="406154"/>
            <a:ext cx="3020193" cy="156073"/>
          </a:xfrm>
        </p:spPr>
        <p:txBody>
          <a:bodyPr vert="horz" wrap="square" lIns="0" tIns="0" rIns="0" bIns="0" rtlCol="0">
            <a:normAutofit/>
          </a:bodyPr>
          <a:lstStyle>
            <a:lvl1pPr marL="230712" indent="-230712">
              <a:buNone/>
              <a:defRPr lang="id-ID" sz="800" kern="0" spc="200" baseline="0" dirty="0">
                <a:gradFill>
                  <a:gsLst>
                    <a:gs pos="28763">
                      <a:schemeClr val="bg1">
                        <a:lumMod val="50000"/>
                      </a:schemeClr>
                    </a:gs>
                    <a:gs pos="15860">
                      <a:schemeClr val="bg1">
                        <a:lumMod val="50000"/>
                      </a:schemeClr>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pPr marL="0" lvl="0" indent="0"/>
            <a:r>
              <a:rPr lang="en-US"/>
              <a:t>SECTION TITLE (OPTIONAL)</a:t>
            </a:r>
            <a:endParaRPr lang="id-ID"/>
          </a:p>
        </p:txBody>
      </p:sp>
      <p:sp>
        <p:nvSpPr>
          <p:cNvPr id="17" name="Text Placeholder 4"/>
          <p:cNvSpPr>
            <a:spLocks noGrp="1"/>
          </p:cNvSpPr>
          <p:nvPr>
            <p:ph type="body" sz="quarter" idx="16"/>
          </p:nvPr>
        </p:nvSpPr>
        <p:spPr>
          <a:xfrm>
            <a:off x="406159" y="852129"/>
            <a:ext cx="11343388" cy="230832"/>
          </a:xfrm>
        </p:spPr>
        <p:txBody>
          <a:bodyPr/>
          <a:lstStyle>
            <a:lvl1pPr marL="0" indent="0">
              <a:buNone/>
              <a:defRPr lang="en-US" sz="1000"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Click to edit Master text styles</a:t>
            </a:r>
          </a:p>
        </p:txBody>
      </p:sp>
    </p:spTree>
    <p:extLst>
      <p:ext uri="{BB962C8B-B14F-4D97-AF65-F5344CB8AC3E}">
        <p14:creationId xmlns:p14="http://schemas.microsoft.com/office/powerpoint/2010/main" val="10318289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8 Projects">
    <p:bg>
      <p:bgPr>
        <a:solidFill>
          <a:srgbClr val="FFFFFF"/>
        </a:solidFill>
        <a:effectLst/>
      </p:bgPr>
    </p:bg>
    <p:spTree>
      <p:nvGrpSpPr>
        <p:cNvPr id="1" name=""/>
        <p:cNvGrpSpPr/>
        <p:nvPr/>
      </p:nvGrpSpPr>
      <p:grpSpPr>
        <a:xfrm>
          <a:off x="0" y="0"/>
          <a:ext cx="0" cy="0"/>
          <a:chOff x="0" y="0"/>
          <a:chExt cx="0" cy="0"/>
        </a:xfrm>
      </p:grpSpPr>
      <p:sp>
        <p:nvSpPr>
          <p:cNvPr id="25" name="Picture Placeholder 4"/>
          <p:cNvSpPr>
            <a:spLocks noGrp="1"/>
          </p:cNvSpPr>
          <p:nvPr>
            <p:ph type="pic" sz="quarter" idx="25"/>
          </p:nvPr>
        </p:nvSpPr>
        <p:spPr>
          <a:xfrm>
            <a:off x="887437" y="1539054"/>
            <a:ext cx="2435403" cy="674031"/>
          </a:xfrm>
          <a:prstGeom prst="rect">
            <a:avLst/>
          </a:prstGeom>
          <a:solidFill>
            <a:schemeClr val="bg1">
              <a:lumMod val="50000"/>
            </a:schemeClr>
          </a:solidFill>
        </p:spPr>
        <p:txBody>
          <a:bodyPr tIns="45720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26" name="Picture Placeholder 4"/>
          <p:cNvSpPr>
            <a:spLocks noGrp="1"/>
          </p:cNvSpPr>
          <p:nvPr>
            <p:ph type="pic" sz="quarter" idx="26"/>
          </p:nvPr>
        </p:nvSpPr>
        <p:spPr>
          <a:xfrm>
            <a:off x="3588327" y="1539054"/>
            <a:ext cx="2435403" cy="674031"/>
          </a:xfrm>
          <a:prstGeom prst="rect">
            <a:avLst/>
          </a:prstGeom>
          <a:solidFill>
            <a:schemeClr val="bg1">
              <a:lumMod val="50000"/>
            </a:schemeClr>
          </a:solidFill>
        </p:spPr>
        <p:txBody>
          <a:bodyPr tIns="45720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27" name="Picture Placeholder 4"/>
          <p:cNvSpPr>
            <a:spLocks noGrp="1"/>
          </p:cNvSpPr>
          <p:nvPr>
            <p:ph type="pic" sz="quarter" idx="27"/>
          </p:nvPr>
        </p:nvSpPr>
        <p:spPr>
          <a:xfrm>
            <a:off x="6289216" y="1539054"/>
            <a:ext cx="2435403" cy="674031"/>
          </a:xfrm>
          <a:prstGeom prst="rect">
            <a:avLst/>
          </a:prstGeom>
          <a:solidFill>
            <a:schemeClr val="bg1">
              <a:lumMod val="50000"/>
            </a:schemeClr>
          </a:solidFill>
        </p:spPr>
        <p:txBody>
          <a:bodyPr tIns="45720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28" name="Picture Placeholder 4"/>
          <p:cNvSpPr>
            <a:spLocks noGrp="1"/>
          </p:cNvSpPr>
          <p:nvPr>
            <p:ph type="pic" sz="quarter" idx="28"/>
          </p:nvPr>
        </p:nvSpPr>
        <p:spPr>
          <a:xfrm>
            <a:off x="8990107" y="1539054"/>
            <a:ext cx="2435403" cy="674031"/>
          </a:xfrm>
          <a:prstGeom prst="rect">
            <a:avLst/>
          </a:prstGeom>
          <a:solidFill>
            <a:schemeClr val="bg1">
              <a:lumMod val="50000"/>
            </a:schemeClr>
          </a:solidFill>
        </p:spPr>
        <p:txBody>
          <a:bodyPr tIns="45720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29" name="Picture Placeholder 4"/>
          <p:cNvSpPr>
            <a:spLocks noGrp="1"/>
          </p:cNvSpPr>
          <p:nvPr>
            <p:ph type="pic" sz="quarter" idx="29"/>
          </p:nvPr>
        </p:nvSpPr>
        <p:spPr>
          <a:xfrm>
            <a:off x="893519" y="3760718"/>
            <a:ext cx="2435403" cy="674031"/>
          </a:xfrm>
          <a:prstGeom prst="rect">
            <a:avLst/>
          </a:prstGeom>
          <a:solidFill>
            <a:schemeClr val="bg1">
              <a:lumMod val="50000"/>
            </a:schemeClr>
          </a:solidFill>
        </p:spPr>
        <p:txBody>
          <a:bodyPr tIns="45720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30" name="Picture Placeholder 4"/>
          <p:cNvSpPr>
            <a:spLocks noGrp="1"/>
          </p:cNvSpPr>
          <p:nvPr>
            <p:ph type="pic" sz="quarter" idx="30"/>
          </p:nvPr>
        </p:nvSpPr>
        <p:spPr>
          <a:xfrm>
            <a:off x="3594408" y="3760718"/>
            <a:ext cx="2435403" cy="674031"/>
          </a:xfrm>
          <a:prstGeom prst="rect">
            <a:avLst/>
          </a:prstGeom>
          <a:solidFill>
            <a:schemeClr val="bg1">
              <a:lumMod val="50000"/>
            </a:schemeClr>
          </a:solidFill>
        </p:spPr>
        <p:txBody>
          <a:bodyPr tIns="45720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31" name="Picture Placeholder 4"/>
          <p:cNvSpPr>
            <a:spLocks noGrp="1"/>
          </p:cNvSpPr>
          <p:nvPr>
            <p:ph type="pic" sz="quarter" idx="31"/>
          </p:nvPr>
        </p:nvSpPr>
        <p:spPr>
          <a:xfrm>
            <a:off x="6295297" y="3760718"/>
            <a:ext cx="2435403" cy="674031"/>
          </a:xfrm>
          <a:prstGeom prst="rect">
            <a:avLst/>
          </a:prstGeom>
          <a:solidFill>
            <a:schemeClr val="bg1">
              <a:lumMod val="50000"/>
            </a:schemeClr>
          </a:solidFill>
        </p:spPr>
        <p:txBody>
          <a:bodyPr tIns="45720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32" name="Picture Placeholder 4"/>
          <p:cNvSpPr>
            <a:spLocks noGrp="1"/>
          </p:cNvSpPr>
          <p:nvPr>
            <p:ph type="pic" sz="quarter" idx="32"/>
          </p:nvPr>
        </p:nvSpPr>
        <p:spPr>
          <a:xfrm>
            <a:off x="8996188" y="3760718"/>
            <a:ext cx="2435403" cy="674031"/>
          </a:xfrm>
          <a:prstGeom prst="rect">
            <a:avLst/>
          </a:prstGeom>
          <a:solidFill>
            <a:schemeClr val="bg1">
              <a:lumMod val="50000"/>
            </a:schemeClr>
          </a:solidFill>
        </p:spPr>
        <p:txBody>
          <a:bodyPr tIns="45720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16" name="Slide Number Placeholder 5"/>
          <p:cNvSpPr>
            <a:spLocks noGrp="1"/>
          </p:cNvSpPr>
          <p:nvPr>
            <p:ph type="sldNum" sz="quarter" idx="12"/>
          </p:nvPr>
        </p:nvSpPr>
        <p:spPr>
          <a:xfrm>
            <a:off x="11377781" y="6451452"/>
            <a:ext cx="431079" cy="268224"/>
          </a:xfrm>
        </p:spPr>
        <p:txBody>
          <a:bodyPr lIns="0" tIns="0" rIns="0" bIns="0"/>
          <a:lstStyle>
            <a:lvl1pPr algn="r">
              <a:defRPr lang="en-US" sz="800" smtClean="0"/>
            </a:lvl1pPr>
          </a:lstStyle>
          <a:p>
            <a:fld id="{FCEE2C88-6C8F-484D-AF69-578F576B1F44}" type="slidenum">
              <a:rPr>
                <a:gradFill>
                  <a:gsLst>
                    <a:gs pos="7258">
                      <a:srgbClr val="0072C8"/>
                    </a:gs>
                    <a:gs pos="19000">
                      <a:srgbClr val="0072C8"/>
                    </a:gs>
                  </a:gsLst>
                  <a:lin ang="5400000" scaled="1"/>
                </a:gradFill>
              </a:rPr>
              <a:pPr/>
              <a:t>‹#›</a:t>
            </a:fld>
            <a:endParaRPr>
              <a:gradFill>
                <a:gsLst>
                  <a:gs pos="7258">
                    <a:srgbClr val="0072C8"/>
                  </a:gs>
                  <a:gs pos="19000">
                    <a:srgbClr val="0072C8"/>
                  </a:gs>
                </a:gsLst>
                <a:lin ang="5400000" scaled="1"/>
              </a:gradFill>
            </a:endParaRPr>
          </a:p>
        </p:txBody>
      </p:sp>
      <p:sp>
        <p:nvSpPr>
          <p:cNvPr id="10" name="Text Placeholder 10"/>
          <p:cNvSpPr>
            <a:spLocks noGrp="1"/>
          </p:cNvSpPr>
          <p:nvPr>
            <p:ph type="body" sz="quarter" idx="14" hasCustomPrompt="1"/>
          </p:nvPr>
        </p:nvSpPr>
        <p:spPr>
          <a:xfrm>
            <a:off x="396326" y="571386"/>
            <a:ext cx="11357028" cy="304623"/>
          </a:xfrm>
        </p:spPr>
        <p:txBody>
          <a:bodyPr vert="horz" wrap="square" lIns="0" tIns="0" rIns="0" bIns="0" rtlCol="0">
            <a:noAutofit/>
          </a:bodyPr>
          <a:lstStyle>
            <a:lvl1pPr marL="380990" indent="-380990">
              <a:buFont typeface="Arial" panose="020B0604020202020204" pitchFamily="34" charset="0"/>
              <a:buNone/>
              <a:defRPr lang="en-US" sz="2133" b="1" kern="0" spc="0" baseline="0" dirty="0" smtClean="0">
                <a:gradFill>
                  <a:gsLst>
                    <a:gs pos="2419">
                      <a:schemeClr val="accent2"/>
                    </a:gs>
                    <a:gs pos="7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pPr marL="0" lvl="0" indent="0" algn="l" defTabSz="1219170" rtl="0" eaLnBrk="1" latinLnBrk="0" hangingPunct="1">
              <a:lnSpc>
                <a:spcPct val="90000"/>
              </a:lnSpc>
              <a:spcBef>
                <a:spcPts val="1600"/>
              </a:spcBef>
              <a:buClr>
                <a:srgbClr val="0072C8"/>
              </a:buClr>
              <a:buSzPct val="110000"/>
              <a:buFont typeface="Arial" panose="020B0604020202020204" pitchFamily="34" charset="0"/>
              <a:buNone/>
            </a:pPr>
            <a:r>
              <a:rPr lang="en-US"/>
              <a:t>Insert Slide Title Here</a:t>
            </a:r>
          </a:p>
        </p:txBody>
      </p:sp>
      <p:sp>
        <p:nvSpPr>
          <p:cNvPr id="12" name="Text Placeholder 10"/>
          <p:cNvSpPr>
            <a:spLocks noGrp="1"/>
          </p:cNvSpPr>
          <p:nvPr>
            <p:ph type="body" sz="quarter" idx="15" hasCustomPrompt="1"/>
          </p:nvPr>
        </p:nvSpPr>
        <p:spPr>
          <a:xfrm>
            <a:off x="415992" y="406154"/>
            <a:ext cx="3020193" cy="156073"/>
          </a:xfrm>
        </p:spPr>
        <p:txBody>
          <a:bodyPr vert="horz" wrap="square" lIns="0" tIns="0" rIns="0" bIns="0" rtlCol="0">
            <a:normAutofit/>
          </a:bodyPr>
          <a:lstStyle>
            <a:lvl1pPr marL="230712" indent="-230712">
              <a:buNone/>
              <a:defRPr lang="id-ID" sz="800" kern="0" spc="200" baseline="0" dirty="0">
                <a:gradFill>
                  <a:gsLst>
                    <a:gs pos="28763">
                      <a:schemeClr val="bg1">
                        <a:lumMod val="50000"/>
                      </a:schemeClr>
                    </a:gs>
                    <a:gs pos="15860">
                      <a:schemeClr val="bg1">
                        <a:lumMod val="50000"/>
                      </a:schemeClr>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pPr marL="0" lvl="0" indent="0"/>
            <a:r>
              <a:rPr lang="en-US"/>
              <a:t>SECTION TITLE (OPTIONAL)</a:t>
            </a:r>
            <a:endParaRPr lang="id-ID"/>
          </a:p>
        </p:txBody>
      </p:sp>
      <p:sp>
        <p:nvSpPr>
          <p:cNvPr id="17" name="Text Placeholder 4"/>
          <p:cNvSpPr>
            <a:spLocks noGrp="1"/>
          </p:cNvSpPr>
          <p:nvPr>
            <p:ph type="body" sz="quarter" idx="16"/>
          </p:nvPr>
        </p:nvSpPr>
        <p:spPr>
          <a:xfrm>
            <a:off x="406159" y="852129"/>
            <a:ext cx="11343388" cy="230832"/>
          </a:xfrm>
        </p:spPr>
        <p:txBody>
          <a:bodyPr/>
          <a:lstStyle>
            <a:lvl1pPr marL="0" indent="0">
              <a:buNone/>
              <a:defRPr lang="en-US" sz="1000"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Click to edit Master text styles</a:t>
            </a:r>
          </a:p>
        </p:txBody>
      </p:sp>
    </p:spTree>
    <p:extLst>
      <p:ext uri="{BB962C8B-B14F-4D97-AF65-F5344CB8AC3E}">
        <p14:creationId xmlns:p14="http://schemas.microsoft.com/office/powerpoint/2010/main" val="13422793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
    <p:bg>
      <p:bgPr>
        <a:solidFill>
          <a:srgbClr val="FFFFFF"/>
        </a:solidFill>
        <a:effectLst/>
      </p:bgPr>
    </p:bg>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a:xfrm>
            <a:off x="11377781" y="6451452"/>
            <a:ext cx="431079" cy="268224"/>
          </a:xfrm>
        </p:spPr>
        <p:txBody>
          <a:bodyPr lIns="0" tIns="0" rIns="0" bIns="0"/>
          <a:lstStyle>
            <a:lvl1pPr algn="r">
              <a:defRPr lang="en-US" sz="800" smtClean="0"/>
            </a:lvl1pPr>
          </a:lstStyle>
          <a:p>
            <a:fld id="{FCEE2C88-6C8F-484D-AF69-578F576B1F44}" type="slidenum">
              <a:rPr>
                <a:gradFill>
                  <a:gsLst>
                    <a:gs pos="7258">
                      <a:srgbClr val="0072C8"/>
                    </a:gs>
                    <a:gs pos="19000">
                      <a:srgbClr val="0072C8"/>
                    </a:gs>
                  </a:gsLst>
                  <a:lin ang="5400000" scaled="1"/>
                </a:gradFill>
              </a:rPr>
              <a:pPr/>
              <a:t>‹#›</a:t>
            </a:fld>
            <a:endParaRPr>
              <a:gradFill>
                <a:gsLst>
                  <a:gs pos="7258">
                    <a:srgbClr val="0072C8"/>
                  </a:gs>
                  <a:gs pos="19000">
                    <a:srgbClr val="0072C8"/>
                  </a:gs>
                </a:gsLst>
                <a:lin ang="5400000" scaled="1"/>
              </a:gradFill>
            </a:endParaRPr>
          </a:p>
        </p:txBody>
      </p:sp>
    </p:spTree>
    <p:extLst>
      <p:ext uri="{BB962C8B-B14F-4D97-AF65-F5344CB8AC3E}">
        <p14:creationId xmlns:p14="http://schemas.microsoft.com/office/powerpoint/2010/main" val="16048591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randing">
    <p:bg>
      <p:bgPr>
        <a:solidFill>
          <a:schemeClr val="accent2"/>
        </a:solidFill>
        <a:effectLst/>
      </p:bgPr>
    </p:bg>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a:xfrm>
            <a:off x="11377781" y="6451452"/>
            <a:ext cx="431079" cy="268224"/>
          </a:xfr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smtClean="0">
                <a:gradFill>
                  <a:gsLst>
                    <a:gs pos="7258">
                      <a:srgbClr val="FFFFFF"/>
                    </a:gs>
                    <a:gs pos="19000">
                      <a:srgbClr val="FFFFFF"/>
                    </a:gs>
                  </a:gsLst>
                  <a:lin ang="5400000" scaled="1"/>
                </a:gradFill>
              </a:rPr>
              <a:pPr/>
              <a:t>‹#›</a:t>
            </a:fld>
            <a:endParaRPr>
              <a:gradFill>
                <a:gsLst>
                  <a:gs pos="7258">
                    <a:srgbClr val="FFFFFF"/>
                  </a:gs>
                  <a:gs pos="19000">
                    <a:srgbClr val="FFFFFF"/>
                  </a:gs>
                </a:gsLst>
                <a:lin ang="5400000" scaled="1"/>
              </a:gradFill>
            </a:endParaRPr>
          </a:p>
        </p:txBody>
      </p:sp>
      <p:sp>
        <p:nvSpPr>
          <p:cNvPr id="8" name="TextBox 7"/>
          <p:cNvSpPr txBox="1"/>
          <p:nvPr userDrawn="1"/>
        </p:nvSpPr>
        <p:spPr>
          <a:xfrm>
            <a:off x="406159" y="6416372"/>
            <a:ext cx="739946" cy="169277"/>
          </a:xfrm>
          <a:prstGeom prst="rect">
            <a:avLst/>
          </a:prstGeom>
          <a:noFill/>
        </p:spPr>
        <p:txBody>
          <a:bodyPr wrap="none" lIns="0" bIns="0" rtlCol="0" anchor="b" anchorCtr="0">
            <a:spAutoFit/>
          </a:bodyPr>
          <a:lstStyle/>
          <a:p>
            <a:pPr defTabSz="914317"/>
            <a:r>
              <a:rPr lang="en-AU" sz="800" spc="100">
                <a:gradFill>
                  <a:gsLst>
                    <a:gs pos="7258">
                      <a:srgbClr val="FFFFFF"/>
                    </a:gs>
                    <a:gs pos="19000">
                      <a:srgbClr val="FFFFFF"/>
                    </a:gs>
                  </a:gsLst>
                  <a:lin ang="5400000" scaled="1"/>
                </a:gradFill>
                <a:ea typeface="Roboto Light" panose="02000000000000000000" pitchFamily="2" charset="0"/>
                <a:cs typeface="Arial" panose="020B0604020202020204" pitchFamily="34" charset="0"/>
              </a:rPr>
              <a:t>slalom.com</a:t>
            </a:r>
          </a:p>
        </p:txBody>
      </p:sp>
      <p:grpSp>
        <p:nvGrpSpPr>
          <p:cNvPr id="5" name="Group 4"/>
          <p:cNvGrpSpPr/>
          <p:nvPr userDrawn="1"/>
        </p:nvGrpSpPr>
        <p:grpSpPr>
          <a:xfrm>
            <a:off x="2442450" y="2695065"/>
            <a:ext cx="7307103" cy="4109472"/>
            <a:chOff x="-1026613" y="1901064"/>
            <a:chExt cx="7307103" cy="4109472"/>
          </a:xfrm>
        </p:grpSpPr>
        <p:sp>
          <p:nvSpPr>
            <p:cNvPr id="6" name="Text Box 3"/>
            <p:cNvSpPr txBox="1">
              <a:spLocks noChangeArrowheads="1"/>
            </p:cNvSpPr>
            <p:nvPr userDrawn="1"/>
          </p:nvSpPr>
          <p:spPr bwMode="blackWhite">
            <a:xfrm>
              <a:off x="-1026613" y="5606584"/>
              <a:ext cx="7307103" cy="403952"/>
            </a:xfrm>
            <a:prstGeom prst="rect">
              <a:avLst/>
            </a:prstGeom>
            <a:noFill/>
            <a:ln w="12700">
              <a:noFill/>
              <a:miter lim="800000"/>
              <a:headEnd type="none" w="sm" len="sm"/>
              <a:tailEnd type="none" w="sm" len="sm"/>
            </a:ln>
            <a:effectLst/>
          </p:spPr>
          <p:txBody>
            <a:bodyPr wrap="square" lIns="0" tIns="34285" rIns="0" bIns="137160" anchor="b" anchorCtr="0">
              <a:spAutoFit/>
            </a:bodyPr>
            <a:lstStyle/>
            <a:p>
              <a:pPr algn="ctr" defTabSz="914076" eaLnBrk="0" hangingPunct="0">
                <a:lnSpc>
                  <a:spcPts val="900"/>
                </a:lnSpc>
                <a:defRPr/>
              </a:pPr>
              <a:r>
                <a:rPr lang="en-US" sz="700">
                  <a:gradFill>
                    <a:gsLst>
                      <a:gs pos="5417">
                        <a:srgbClr val="FFFFFF"/>
                      </a:gs>
                      <a:gs pos="13333">
                        <a:srgbClr val="FFFFFF"/>
                      </a:gs>
                    </a:gsLst>
                    <a:lin ang="5400000" scaled="0"/>
                  </a:gradFill>
                  <a:cs typeface="Arial" panose="020B0604020202020204" pitchFamily="34" charset="0"/>
                </a:rPr>
                <a:t>© 2016 Slalom, LLC. All rights reserved. The information herein is for informational purposes only and represents the current view of Slalom, LLC. as of the date of this presentation. SLALOM MAKES NO WARRANTIES, EXPRESS, IMPLIED, OR STATUTORY, AS TO THE INFORMATION IN THIS PRESENTATION.</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0896" y="1901064"/>
              <a:ext cx="3172083" cy="826701"/>
            </a:xfrm>
            <a:prstGeom prst="rect">
              <a:avLst/>
            </a:prstGeom>
            <a:noFill/>
            <a:ln>
              <a:noFill/>
            </a:ln>
          </p:spPr>
        </p:pic>
      </p:grpSp>
    </p:spTree>
    <p:extLst>
      <p:ext uri="{BB962C8B-B14F-4D97-AF65-F5344CB8AC3E}">
        <p14:creationId xmlns:p14="http://schemas.microsoft.com/office/powerpoint/2010/main" val="9470407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7_Main_Title Slide">
    <p:spTree>
      <p:nvGrpSpPr>
        <p:cNvPr id="1" name=""/>
        <p:cNvGrpSpPr/>
        <p:nvPr/>
      </p:nvGrpSpPr>
      <p:grpSpPr>
        <a:xfrm>
          <a:off x="0" y="0"/>
          <a:ext cx="0" cy="0"/>
          <a:chOff x="0" y="0"/>
          <a:chExt cx="0" cy="0"/>
        </a:xfrm>
      </p:grpSpPr>
      <p:sp>
        <p:nvSpPr>
          <p:cNvPr id="20" name="Picture Placeholder 4"/>
          <p:cNvSpPr>
            <a:spLocks noGrp="1"/>
          </p:cNvSpPr>
          <p:nvPr>
            <p:ph type="pic" sz="quarter" idx="21"/>
          </p:nvPr>
        </p:nvSpPr>
        <p:spPr>
          <a:xfrm>
            <a:off x="0" y="1"/>
            <a:ext cx="12192000" cy="3167021"/>
          </a:xfrm>
          <a:prstGeom prst="rect">
            <a:avLst/>
          </a:prstGeom>
          <a:solidFill>
            <a:schemeClr val="bg1">
              <a:lumMod val="50000"/>
            </a:schemeClr>
          </a:solidFill>
        </p:spPr>
        <p:txBody>
          <a:bodyPr tIns="292608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11" name="Title Placeholder 1"/>
          <p:cNvSpPr>
            <a:spLocks noGrp="1"/>
          </p:cNvSpPr>
          <p:nvPr>
            <p:ph type="title" hasCustomPrompt="1"/>
          </p:nvPr>
        </p:nvSpPr>
        <p:spPr>
          <a:xfrm>
            <a:off x="406511" y="2833461"/>
            <a:ext cx="11382076" cy="499736"/>
          </a:xfrm>
          <a:prstGeom prst="rect">
            <a:avLst/>
          </a:prstGeom>
        </p:spPr>
        <p:txBody>
          <a:bodyPr vert="horz" lIns="0" tIns="45720" rIns="91440" bIns="45720" rtlCol="0" anchor="b" anchorCtr="0">
            <a:noAutofit/>
          </a:bodyPr>
          <a:lstStyle>
            <a:lvl1pPr algn="l" defTabSz="914332" rtl="0" eaLnBrk="1" latinLnBrk="0" hangingPunct="1">
              <a:lnSpc>
                <a:spcPct val="90000"/>
              </a:lnSpc>
              <a:spcBef>
                <a:spcPct val="0"/>
              </a:spcBef>
              <a:buNone/>
              <a:defRPr lang="en-US" sz="4800" b="1" kern="1200" spc="0"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a:t>Insert presentation title here.</a:t>
            </a:r>
          </a:p>
        </p:txBody>
      </p:sp>
      <p:sp>
        <p:nvSpPr>
          <p:cNvPr id="12" name="Text Placeholder 10"/>
          <p:cNvSpPr>
            <a:spLocks noGrp="1"/>
          </p:cNvSpPr>
          <p:nvPr>
            <p:ph type="body" sz="quarter" idx="15" hasCustomPrompt="1"/>
          </p:nvPr>
        </p:nvSpPr>
        <p:spPr>
          <a:xfrm>
            <a:off x="418582" y="3398393"/>
            <a:ext cx="5484391" cy="198823"/>
          </a:xfrm>
        </p:spPr>
        <p:txBody>
          <a:bodyPr lIns="0" tIns="0" rIns="0" bIns="0">
            <a:normAutofit/>
          </a:bodyPr>
          <a:lstStyle>
            <a:lvl1pPr marL="0" indent="0" algn="l">
              <a:buNone/>
              <a:defRPr sz="1200" b="0" kern="0" spc="51" baseline="0">
                <a:gradFill>
                  <a:gsLst>
                    <a:gs pos="4839">
                      <a:schemeClr val="bg1"/>
                    </a:gs>
                    <a:gs pos="10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pPr lvl="0"/>
            <a:r>
              <a:rPr lang="en-US"/>
              <a:t>THIS IS A TITLE SLIDE. DO NOT USE THIS FOR CONTENT SLIDES. </a:t>
            </a:r>
          </a:p>
        </p:txBody>
      </p:sp>
    </p:spTree>
    <p:extLst>
      <p:ext uri="{BB962C8B-B14F-4D97-AF65-F5344CB8AC3E}">
        <p14:creationId xmlns:p14="http://schemas.microsoft.com/office/powerpoint/2010/main" val="41150044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Generic Section Divider">
    <p:bg bwMode="ltGray">
      <p:bgPr>
        <a:gradFill>
          <a:gsLst>
            <a:gs pos="0">
              <a:srgbClr val="0354A2"/>
            </a:gs>
            <a:gs pos="100000">
              <a:srgbClr val="A43B60"/>
            </a:gs>
          </a:gsLst>
          <a:lin ang="0" scaled="0"/>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black">
          <a:xfrm>
            <a:off x="627743" y="665835"/>
            <a:ext cx="10911627" cy="1185965"/>
          </a:xfrm>
          <a:noFill/>
        </p:spPr>
        <p:txBody>
          <a:bodyPr wrap="square" lIns="0" tIns="0" bIns="0" anchor="b" anchorCtr="0">
            <a:spAutoFit/>
          </a:bodyPr>
          <a:lstStyle>
            <a:lvl1pPr algn="l" defTabSz="1219170" rtl="0" eaLnBrk="1" latinLnBrk="0" hangingPunct="1">
              <a:lnSpc>
                <a:spcPct val="85000"/>
              </a:lnSpc>
              <a:spcBef>
                <a:spcPct val="0"/>
              </a:spcBef>
              <a:buNone/>
              <a:defRPr lang="en-US" sz="4533" b="1" kern="1200" spc="-67" baseline="0" dirty="0">
                <a:gradFill>
                  <a:gsLst>
                    <a:gs pos="1000">
                      <a:schemeClr val="bg1"/>
                    </a:gs>
                    <a:gs pos="99000">
                      <a:schemeClr val="bg1"/>
                    </a:gs>
                  </a:gsLst>
                  <a:lin ang="13200000" scaled="0"/>
                </a:gradFill>
                <a:latin typeface="Arial" panose="020B0604020202020204" pitchFamily="34" charset="0"/>
                <a:ea typeface="+mj-ea"/>
                <a:cs typeface="Arial" panose="020B0604020202020204" pitchFamily="34" charset="0"/>
              </a:defRPr>
            </a:lvl1pPr>
          </a:lstStyle>
          <a:p>
            <a:r>
              <a:rPr lang="en-US"/>
              <a:t>Click to edit </a:t>
            </a:r>
            <a:br>
              <a:rPr lang="en-US"/>
            </a:br>
            <a:r>
              <a:rPr lang="en-US"/>
              <a:t>master title style</a:t>
            </a:r>
          </a:p>
        </p:txBody>
      </p:sp>
      <p:sp>
        <p:nvSpPr>
          <p:cNvPr id="10" name="Subtitle 2"/>
          <p:cNvSpPr>
            <a:spLocks noGrp="1"/>
          </p:cNvSpPr>
          <p:nvPr>
            <p:ph type="subTitle" idx="1" hasCustomPrompt="1"/>
          </p:nvPr>
        </p:nvSpPr>
        <p:spPr>
          <a:xfrm>
            <a:off x="634915" y="2014530"/>
            <a:ext cx="7540983" cy="318100"/>
          </a:xfrm>
          <a:prstGeom prst="rect">
            <a:avLst/>
          </a:prstGeom>
        </p:spPr>
        <p:txBody>
          <a:bodyPr/>
          <a:lstStyle>
            <a:lvl1pPr marL="0" indent="0" algn="l" defTabSz="1219170" rtl="0" eaLnBrk="1" latinLnBrk="0" hangingPunct="1">
              <a:lnSpc>
                <a:spcPct val="100000"/>
              </a:lnSpc>
              <a:spcBef>
                <a:spcPct val="0"/>
              </a:spcBef>
              <a:buClr>
                <a:srgbClr val="00B7E6"/>
              </a:buClr>
              <a:buSzPct val="110000"/>
              <a:buFont typeface="Wingdings" panose="05000000000000000000" pitchFamily="2" charset="2"/>
              <a:buNone/>
              <a:defRPr lang="en-US" sz="1467" b="1" kern="1200" spc="0" baseline="0" dirty="0">
                <a:gradFill>
                  <a:gsLst>
                    <a:gs pos="12389">
                      <a:schemeClr val="bg1"/>
                    </a:gs>
                    <a:gs pos="34000">
                      <a:schemeClr val="bg1"/>
                    </a:gs>
                  </a:gsLst>
                  <a:lin ang="5400000" scaled="0"/>
                </a:gradFill>
                <a:latin typeface="Arial" panose="020B0604020202020204" pitchFamily="34" charset="0"/>
                <a:ea typeface="+mj-ea"/>
                <a:cs typeface="Arial" panose="020B0604020202020204"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Text Placeholder 3"/>
          <p:cNvSpPr>
            <a:spLocks noGrp="1"/>
          </p:cNvSpPr>
          <p:nvPr>
            <p:ph type="body" sz="quarter" idx="10"/>
          </p:nvPr>
        </p:nvSpPr>
        <p:spPr>
          <a:xfrm>
            <a:off x="634915" y="2302589"/>
            <a:ext cx="7537077" cy="276999"/>
          </a:xfrm>
        </p:spPr>
        <p:txBody>
          <a:bodyPr vert="horz" wrap="square" lIns="0" tIns="45720" rIns="0" bIns="45720" rtlCol="0">
            <a:spAutoFit/>
          </a:bodyPr>
          <a:lstStyle>
            <a:lvl1pPr marL="230712" indent="-230712">
              <a:buNone/>
              <a:defRPr lang="en-US" sz="1200" b="0" i="1" kern="1200" spc="107" baseline="0" dirty="0" smtClean="0">
                <a:gradFill>
                  <a:gsLst>
                    <a:gs pos="12389">
                      <a:schemeClr val="bg1"/>
                    </a:gs>
                    <a:gs pos="34000">
                      <a:schemeClr val="bg1"/>
                    </a:gs>
                  </a:gsLst>
                  <a:lin ang="5400000" scaled="0"/>
                </a:gradFill>
                <a:latin typeface="Georgia" panose="02040502050405020303" pitchFamily="18" charset="0"/>
                <a:ea typeface="+mj-ea"/>
                <a:cs typeface="Arial" panose="020B0604020202020204" pitchFamily="34" charset="0"/>
              </a:defRPr>
            </a:lvl1pPr>
            <a:lvl2pPr>
              <a:defRPr lang="en-US" sz="1600" b="0" kern="1200" spc="0" baseline="0" dirty="0" smtClean="0">
                <a:gradFill>
                  <a:gsLst>
                    <a:gs pos="12389">
                      <a:schemeClr val="bg1"/>
                    </a:gs>
                    <a:gs pos="34000">
                      <a:schemeClr val="bg1"/>
                    </a:gs>
                  </a:gsLst>
                  <a:lin ang="5400000" scaled="0"/>
                </a:gradFill>
                <a:latin typeface="Arial" panose="020B0604020202020204" pitchFamily="34" charset="0"/>
                <a:ea typeface="+mj-ea"/>
                <a:cs typeface="Arial" panose="020B0604020202020204" pitchFamily="34" charset="0"/>
              </a:defRPr>
            </a:lvl2pPr>
            <a:lvl3pPr>
              <a:defRPr lang="en-US" sz="1600" b="0" kern="1200" spc="0" baseline="0" dirty="0" smtClean="0">
                <a:gradFill>
                  <a:gsLst>
                    <a:gs pos="12389">
                      <a:schemeClr val="bg1"/>
                    </a:gs>
                    <a:gs pos="34000">
                      <a:schemeClr val="bg1"/>
                    </a:gs>
                  </a:gsLst>
                  <a:lin ang="5400000" scaled="0"/>
                </a:gradFill>
                <a:latin typeface="Arial" panose="020B0604020202020204" pitchFamily="34" charset="0"/>
                <a:ea typeface="+mj-ea"/>
                <a:cs typeface="Arial" panose="020B0604020202020204" pitchFamily="34" charset="0"/>
              </a:defRPr>
            </a:lvl3pPr>
            <a:lvl4pPr>
              <a:defRPr lang="en-US" sz="1600" b="0" kern="1200" spc="0" baseline="0" dirty="0" smtClean="0">
                <a:gradFill>
                  <a:gsLst>
                    <a:gs pos="12389">
                      <a:schemeClr val="bg1"/>
                    </a:gs>
                    <a:gs pos="34000">
                      <a:schemeClr val="bg1"/>
                    </a:gs>
                  </a:gsLst>
                  <a:lin ang="5400000" scaled="0"/>
                </a:gradFill>
                <a:latin typeface="Arial" panose="020B0604020202020204" pitchFamily="34" charset="0"/>
                <a:ea typeface="+mj-ea"/>
                <a:cs typeface="Arial" panose="020B0604020202020204" pitchFamily="34" charset="0"/>
              </a:defRPr>
            </a:lvl4pPr>
            <a:lvl5pPr>
              <a:defRPr lang="en-US" sz="1600" b="0" kern="1200" spc="0" baseline="0" dirty="0" smtClean="0">
                <a:gradFill>
                  <a:gsLst>
                    <a:gs pos="12389">
                      <a:schemeClr val="bg1"/>
                    </a:gs>
                    <a:gs pos="34000">
                      <a:schemeClr val="bg1"/>
                    </a:gs>
                  </a:gsLst>
                  <a:lin ang="5400000" scaled="0"/>
                </a:gradFill>
                <a:latin typeface="Arial" panose="020B0604020202020204" pitchFamily="34" charset="0"/>
                <a:ea typeface="+mj-ea"/>
                <a:cs typeface="Arial" panose="020B0604020202020204" pitchFamily="34" charset="0"/>
              </a:defRPr>
            </a:lvl5pPr>
          </a:lstStyle>
          <a:p>
            <a:pPr marL="0" lvl="0" indent="0">
              <a:lnSpc>
                <a:spcPct val="100000"/>
              </a:lnSpc>
              <a:spcBef>
                <a:spcPct val="0"/>
              </a:spcBef>
            </a:pPr>
            <a:r>
              <a:rPr lang="en-US"/>
              <a:t>Click to edit Master text styles</a:t>
            </a: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06854" y="6266992"/>
            <a:ext cx="1072772" cy="279584"/>
          </a:xfrm>
          <a:prstGeom prst="rect">
            <a:avLst/>
          </a:prstGeom>
        </p:spPr>
      </p:pic>
      <p:grpSp>
        <p:nvGrpSpPr>
          <p:cNvPr id="11" name="RGB Gradient Values" hidden="1"/>
          <p:cNvGrpSpPr/>
          <p:nvPr userDrawn="1"/>
        </p:nvGrpSpPr>
        <p:grpSpPr>
          <a:xfrm>
            <a:off x="0" y="-1526117"/>
            <a:ext cx="12136269" cy="9605433"/>
            <a:chOff x="0" y="-1144588"/>
            <a:chExt cx="9102202" cy="7204075"/>
          </a:xfrm>
        </p:grpSpPr>
        <p:pic>
          <p:nvPicPr>
            <p:cNvPr id="5" name="Picture 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648075" y="5535612"/>
              <a:ext cx="2076450" cy="523875"/>
            </a:xfrm>
            <a:prstGeom prst="rect">
              <a:avLst/>
            </a:prstGeom>
          </p:spPr>
        </p:pic>
        <p:pic>
          <p:nvPicPr>
            <p:cNvPr id="6" name="Picture 5"/>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0" y="-1096963"/>
              <a:ext cx="428625" cy="962025"/>
            </a:xfrm>
            <a:prstGeom prst="rect">
              <a:avLst/>
            </a:prstGeom>
          </p:spPr>
        </p:pic>
        <p:pic>
          <p:nvPicPr>
            <p:cNvPr id="8" name="Picture 7"/>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4329112" y="-1144588"/>
              <a:ext cx="485775" cy="1009650"/>
            </a:xfrm>
            <a:prstGeom prst="rect">
              <a:avLst/>
            </a:prstGeom>
          </p:spPr>
        </p:pic>
        <p:pic>
          <p:nvPicPr>
            <p:cNvPr id="9" name="Picture 8"/>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8654527" y="-1144588"/>
              <a:ext cx="447675" cy="933450"/>
            </a:xfrm>
            <a:prstGeom prst="rect">
              <a:avLst/>
            </a:prstGeom>
          </p:spPr>
        </p:pic>
      </p:grpSp>
      <p:grpSp>
        <p:nvGrpSpPr>
          <p:cNvPr id="3" name="Group 2" hidden="1"/>
          <p:cNvGrpSpPr/>
          <p:nvPr userDrawn="1"/>
        </p:nvGrpSpPr>
        <p:grpSpPr>
          <a:xfrm>
            <a:off x="0" y="-1671833"/>
            <a:ext cx="12192000" cy="1270000"/>
            <a:chOff x="0" y="-1253875"/>
            <a:chExt cx="9144000" cy="952500"/>
          </a:xfrm>
        </p:grpSpPr>
        <p:pic>
          <p:nvPicPr>
            <p:cNvPr id="7" name="Picture 6"/>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0" y="-1253875"/>
              <a:ext cx="495300" cy="952500"/>
            </a:xfrm>
            <a:prstGeom prst="rect">
              <a:avLst/>
            </a:prstGeom>
          </p:spPr>
        </p:pic>
        <p:pic>
          <p:nvPicPr>
            <p:cNvPr id="12" name="Picture 11"/>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8715375" y="-1215775"/>
              <a:ext cx="428625" cy="914400"/>
            </a:xfrm>
            <a:prstGeom prst="rect">
              <a:avLst/>
            </a:prstGeom>
          </p:spPr>
        </p:pic>
      </p:grpSp>
    </p:spTree>
    <p:extLst>
      <p:ext uri="{BB962C8B-B14F-4D97-AF65-F5344CB8AC3E}">
        <p14:creationId xmlns:p14="http://schemas.microsoft.com/office/powerpoint/2010/main" val="42381525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_Subtitle">
    <p:bg>
      <p:bgPr>
        <a:solidFill>
          <a:srgbClr val="FFFFFF"/>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11377781" y="6460623"/>
            <a:ext cx="431079" cy="265965"/>
          </a:xfrm>
          <a:prstGeom prst="rect">
            <a:avLst/>
          </a:prstGeom>
        </p:spPr>
        <p:txBody>
          <a:bodyPr lIns="0" tIns="0" rIns="0" bIns="0"/>
          <a:lstStyle>
            <a:lvl1pPr algn="r">
              <a:defRPr sz="8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smtClean="0">
                <a:gradFill>
                  <a:gsLst>
                    <a:gs pos="7258">
                      <a:srgbClr val="0072C8"/>
                    </a:gs>
                    <a:gs pos="19000">
                      <a:srgbClr val="0072C8"/>
                    </a:gs>
                  </a:gsLst>
                  <a:lin ang="5400000" scaled="1"/>
                </a:gradFill>
              </a:rPr>
              <a:pPr/>
              <a:t>‹#›</a:t>
            </a:fld>
            <a:endParaRPr dirty="0">
              <a:gradFill>
                <a:gsLst>
                  <a:gs pos="7258">
                    <a:srgbClr val="0072C8"/>
                  </a:gs>
                  <a:gs pos="19000">
                    <a:srgbClr val="0072C8"/>
                  </a:gs>
                </a:gsLst>
                <a:lin ang="5400000" scaled="1"/>
              </a:gradFill>
            </a:endParaRPr>
          </a:p>
        </p:txBody>
      </p:sp>
      <p:sp>
        <p:nvSpPr>
          <p:cNvPr id="5"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733" b="1" kern="0" spc="-53"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8" name="Text Placeholder 4"/>
          <p:cNvSpPr>
            <a:spLocks noGrp="1"/>
          </p:cNvSpPr>
          <p:nvPr>
            <p:ph type="body" sz="quarter" idx="16"/>
          </p:nvPr>
        </p:nvSpPr>
        <p:spPr>
          <a:xfrm>
            <a:off x="417051" y="1028283"/>
            <a:ext cx="11365535" cy="249364"/>
          </a:xfrm>
        </p:spPr>
        <p:txBody>
          <a:bodyPr tIns="0"/>
          <a:lstStyle>
            <a:lvl1pPr marL="0" indent="0">
              <a:buNone/>
              <a:defRPr lang="en-US" sz="1467"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Click to edit Master text styles</a:t>
            </a:r>
          </a:p>
        </p:txBody>
      </p:sp>
    </p:spTree>
    <p:extLst>
      <p:ext uri="{BB962C8B-B14F-4D97-AF65-F5344CB8AC3E}">
        <p14:creationId xmlns:p14="http://schemas.microsoft.com/office/powerpoint/2010/main" val="19051558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C9AA4-9F27-460C-AB4C-000D6B002F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CA9791-5930-487E-81A6-102481A6F66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697154-D070-4298-849A-C287DADB1981}"/>
              </a:ext>
            </a:extLst>
          </p:cNvPr>
          <p:cNvSpPr>
            <a:spLocks noGrp="1"/>
          </p:cNvSpPr>
          <p:nvPr>
            <p:ph type="dt" sz="half" idx="10"/>
          </p:nvPr>
        </p:nvSpPr>
        <p:spPr/>
        <p:txBody>
          <a:bodyPr/>
          <a:lstStyle/>
          <a:p>
            <a:fld id="{3EC85359-95FD-4CF4-9940-FB07ADBA743A}" type="datetimeFigureOut">
              <a:rPr lang="en-US" smtClean="0"/>
              <a:t>8/9/2019</a:t>
            </a:fld>
            <a:endParaRPr lang="en-US"/>
          </a:p>
        </p:txBody>
      </p:sp>
      <p:sp>
        <p:nvSpPr>
          <p:cNvPr id="5" name="Footer Placeholder 4">
            <a:extLst>
              <a:ext uri="{FF2B5EF4-FFF2-40B4-BE49-F238E27FC236}">
                <a16:creationId xmlns:a16="http://schemas.microsoft.com/office/drawing/2014/main" id="{72007DEF-20B6-4EC5-A9FE-C042B48785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5E512C-7F85-4B9D-8B88-2198F878FB1D}"/>
              </a:ext>
            </a:extLst>
          </p:cNvPr>
          <p:cNvSpPr>
            <a:spLocks noGrp="1"/>
          </p:cNvSpPr>
          <p:nvPr>
            <p:ph type="sldNum" sz="quarter" idx="12"/>
          </p:nvPr>
        </p:nvSpPr>
        <p:spPr/>
        <p:txBody>
          <a:bodyPr/>
          <a:lstStyle/>
          <a:p>
            <a:fld id="{C0614DA7-BF64-4D70-B1CD-9290D8F1C3EB}" type="slidenum">
              <a:rPr lang="en-US" smtClean="0"/>
              <a:t>‹#›</a:t>
            </a:fld>
            <a:endParaRPr lang="en-US"/>
          </a:p>
        </p:txBody>
      </p:sp>
    </p:spTree>
    <p:extLst>
      <p:ext uri="{BB962C8B-B14F-4D97-AF65-F5344CB8AC3E}">
        <p14:creationId xmlns:p14="http://schemas.microsoft.com/office/powerpoint/2010/main" val="2454299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Slide">
    <p:spTree>
      <p:nvGrpSpPr>
        <p:cNvPr id="1" name=""/>
        <p:cNvGrpSpPr/>
        <p:nvPr/>
      </p:nvGrpSpPr>
      <p:grpSpPr>
        <a:xfrm>
          <a:off x="0" y="0"/>
          <a:ext cx="0" cy="0"/>
          <a:chOff x="0" y="0"/>
          <a:chExt cx="0" cy="0"/>
        </a:xfrm>
      </p:grpSpPr>
      <p:sp>
        <p:nvSpPr>
          <p:cNvPr id="20" name="Picture Placeholder 4"/>
          <p:cNvSpPr>
            <a:spLocks noGrp="1"/>
          </p:cNvSpPr>
          <p:nvPr>
            <p:ph type="pic" sz="quarter" idx="21"/>
          </p:nvPr>
        </p:nvSpPr>
        <p:spPr>
          <a:xfrm>
            <a:off x="0" y="1"/>
            <a:ext cx="12192000" cy="3167021"/>
          </a:xfrm>
          <a:prstGeom prst="rect">
            <a:avLst/>
          </a:prstGeom>
          <a:solidFill>
            <a:schemeClr val="bg1">
              <a:lumMod val="50000"/>
            </a:schemeClr>
          </a:solidFill>
        </p:spPr>
        <p:txBody>
          <a:bodyPr tIns="292608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11" name="Title Placeholder 1"/>
          <p:cNvSpPr>
            <a:spLocks noGrp="1"/>
          </p:cNvSpPr>
          <p:nvPr>
            <p:ph type="title" hasCustomPrompt="1"/>
          </p:nvPr>
        </p:nvSpPr>
        <p:spPr>
          <a:xfrm>
            <a:off x="382367" y="746791"/>
            <a:ext cx="11382076" cy="499736"/>
          </a:xfrm>
          <a:prstGeom prst="rect">
            <a:avLst/>
          </a:prstGeom>
        </p:spPr>
        <p:txBody>
          <a:bodyPr vert="horz" lIns="0" tIns="45720" rIns="91440" bIns="45720" rtlCol="0" anchor="ctr">
            <a:noAutofit/>
          </a:bodyPr>
          <a:lstStyle>
            <a:lvl1pPr algn="l" defTabSz="914332" rtl="0" eaLnBrk="1" latinLnBrk="0" hangingPunct="1">
              <a:lnSpc>
                <a:spcPct val="90000"/>
              </a:lnSpc>
              <a:spcBef>
                <a:spcPct val="0"/>
              </a:spcBef>
              <a:buNone/>
              <a:defRPr lang="en-US" sz="3200" b="0" kern="1200" spc="0"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a:t>Insert section title here. </a:t>
            </a:r>
          </a:p>
        </p:txBody>
      </p:sp>
      <p:sp>
        <p:nvSpPr>
          <p:cNvPr id="12" name="Text Placeholder 10"/>
          <p:cNvSpPr>
            <a:spLocks noGrp="1"/>
          </p:cNvSpPr>
          <p:nvPr>
            <p:ph type="body" sz="quarter" idx="15" hasCustomPrompt="1"/>
          </p:nvPr>
        </p:nvSpPr>
        <p:spPr>
          <a:xfrm>
            <a:off x="394437" y="1311722"/>
            <a:ext cx="5974080" cy="198823"/>
          </a:xfrm>
        </p:spPr>
        <p:txBody>
          <a:bodyPr lIns="0" tIns="0" rIns="0" bIns="0">
            <a:normAutofit/>
          </a:bodyPr>
          <a:lstStyle>
            <a:lvl1pPr marL="0" indent="0" algn="l">
              <a:buNone/>
              <a:defRPr sz="1200" b="0" kern="0" spc="51" baseline="0">
                <a:gradFill>
                  <a:gsLst>
                    <a:gs pos="4839">
                      <a:schemeClr val="bg1"/>
                    </a:gs>
                    <a:gs pos="10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pPr lvl="0"/>
            <a:r>
              <a:rPr lang="en-US"/>
              <a:t>THIS IS A SECTION TITLE SLIDE. DO NOT USE THIS FOR CONTENT SLIDES. </a:t>
            </a:r>
          </a:p>
        </p:txBody>
      </p:sp>
    </p:spTree>
    <p:extLst>
      <p:ext uri="{BB962C8B-B14F-4D97-AF65-F5344CB8AC3E}">
        <p14:creationId xmlns:p14="http://schemas.microsoft.com/office/powerpoint/2010/main" val="27261564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4AAD347D-5ACD-4C99-B74B-A9C85AD731AF}" type="datetimeFigureOut">
              <a:rPr lang="en-US" smtClean="0"/>
              <a:t>8/9/2019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algn="r" defTabSz="914462"/>
            <a:fld id="{4CA37C95-3A7F-4C90-9D28-0B573484ACDD}" type="slidenum">
              <a:rPr lang="en-US" smtClean="0">
                <a:gradFill>
                  <a:gsLst>
                    <a:gs pos="7258">
                      <a:srgbClr val="0072C8"/>
                    </a:gs>
                    <a:gs pos="19000">
                      <a:srgbClr val="0072C8"/>
                    </a:gs>
                  </a:gsLst>
                  <a:lin ang="5400000" scaled="1"/>
                </a:gradFill>
              </a:rPr>
              <a:pPr algn="r" defTabSz="914462"/>
              <a:t>‹#›</a:t>
            </a:fld>
            <a:endParaRPr lang="en-US">
              <a:gradFill>
                <a:gsLst>
                  <a:gs pos="7258">
                    <a:srgbClr val="0072C8"/>
                  </a:gs>
                  <a:gs pos="19000">
                    <a:srgbClr val="0072C8"/>
                  </a:gs>
                </a:gsLst>
                <a:lin ang="5400000" scaled="1"/>
              </a:gradFill>
            </a:endParaRPr>
          </a:p>
        </p:txBody>
      </p:sp>
    </p:spTree>
    <p:extLst>
      <p:ext uri="{BB962C8B-B14F-4D97-AF65-F5344CB8AC3E}">
        <p14:creationId xmlns:p14="http://schemas.microsoft.com/office/powerpoint/2010/main" val="2885328268"/>
      </p:ext>
    </p:extLst>
  </p:cSld>
  <p:clrMapOvr>
    <a:overrideClrMapping bg1="dk1" tx1="lt1" bg2="dk2" tx2="lt2" accent1="accent1" accent2="accent2" accent3="accent3" accent4="accent4" accent5="accent5" accent6="accent6" hlink="hlink" folHlink="folHlink"/>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EC85359-95FD-4CF4-9940-FB07ADBA743A}" type="datetimeFigureOut">
              <a:rPr lang="en-US" smtClean="0"/>
              <a:t>8/9/2019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614DA7-BF64-4D70-B1CD-9290D8F1C3EB}" type="slidenum">
              <a:rPr lang="en-US" smtClean="0"/>
              <a:t>‹#›</a:t>
            </a:fld>
            <a:endParaRPr lang="en-US"/>
          </a:p>
        </p:txBody>
      </p:sp>
    </p:spTree>
    <p:extLst>
      <p:ext uri="{BB962C8B-B14F-4D97-AF65-F5344CB8AC3E}">
        <p14:creationId xmlns:p14="http://schemas.microsoft.com/office/powerpoint/2010/main" val="3505778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7" name="Date Placeholder 6"/>
          <p:cNvSpPr>
            <a:spLocks noGrp="1"/>
          </p:cNvSpPr>
          <p:nvPr>
            <p:ph type="dt" sz="half" idx="10"/>
          </p:nvPr>
        </p:nvSpPr>
        <p:spPr/>
        <p:txBody>
          <a:bodyPr/>
          <a:lstStyle/>
          <a:p>
            <a:fld id="{9796027F-7875-4030-9381-8BD8C4F21935}" type="datetimeFigureOut">
              <a:rPr lang="en-US" smtClean="0"/>
              <a:t>8/9/2019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algn="r" defTabSz="914462"/>
            <a:fld id="{4CA37C95-3A7F-4C90-9D28-0B573484ACDD}" type="slidenum">
              <a:rPr lang="en-US" smtClean="0">
                <a:gradFill>
                  <a:gsLst>
                    <a:gs pos="7258">
                      <a:srgbClr val="0072C8"/>
                    </a:gs>
                    <a:gs pos="19000">
                      <a:srgbClr val="0072C8"/>
                    </a:gs>
                  </a:gsLst>
                  <a:lin ang="5400000" scaled="1"/>
                </a:gradFill>
              </a:rPr>
              <a:pPr algn="r" defTabSz="914462"/>
              <a:t>‹#›</a:t>
            </a:fld>
            <a:endParaRPr lang="en-US">
              <a:gradFill>
                <a:gsLst>
                  <a:gs pos="7258">
                    <a:srgbClr val="0072C8"/>
                  </a:gs>
                  <a:gs pos="19000">
                    <a:srgbClr val="0072C8"/>
                  </a:gs>
                </a:gsLst>
                <a:lin ang="5400000" scaled="1"/>
              </a:gradFill>
            </a:endParaRPr>
          </a:p>
        </p:txBody>
      </p:sp>
    </p:spTree>
    <p:extLst>
      <p:ext uri="{BB962C8B-B14F-4D97-AF65-F5344CB8AC3E}">
        <p14:creationId xmlns:p14="http://schemas.microsoft.com/office/powerpoint/2010/main" val="1705186580"/>
      </p:ext>
    </p:extLst>
  </p:cSld>
  <p:clrMapOvr>
    <a:overrideClrMapping bg1="dk1" tx1="lt1" bg2="dk2" tx2="lt2" accent1="accent1" accent2="accent2" accent3="accent3" accent4="accent4" accent5="accent5" accent6="accent6" hlink="hlink" folHlink="folHlink"/>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9796027F-7875-4030-9381-8BD8C4F21935}" type="datetimeFigureOut">
              <a:rPr lang="en-US" smtClean="0"/>
              <a:t>8/9/2019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pPr algn="r" defTabSz="914462"/>
            <a:fld id="{4CA37C95-3A7F-4C90-9D28-0B573484ACDD}" type="slidenum">
              <a:rPr lang="en-US" smtClean="0">
                <a:gradFill>
                  <a:gsLst>
                    <a:gs pos="7258">
                      <a:srgbClr val="0072C8"/>
                    </a:gs>
                    <a:gs pos="19000">
                      <a:srgbClr val="0072C8"/>
                    </a:gs>
                  </a:gsLst>
                  <a:lin ang="5400000" scaled="1"/>
                </a:gradFill>
              </a:rPr>
              <a:pPr algn="r" defTabSz="914462"/>
              <a:t>‹#›</a:t>
            </a:fld>
            <a:endParaRPr lang="en-US">
              <a:gradFill>
                <a:gsLst>
                  <a:gs pos="7258">
                    <a:srgbClr val="0072C8"/>
                  </a:gs>
                  <a:gs pos="19000">
                    <a:srgbClr val="0072C8"/>
                  </a:gs>
                </a:gsLst>
                <a:lin ang="5400000" scaled="1"/>
              </a:gradFill>
            </a:endParaRPr>
          </a:p>
        </p:txBody>
      </p:sp>
    </p:spTree>
    <p:extLst>
      <p:ext uri="{BB962C8B-B14F-4D97-AF65-F5344CB8AC3E}">
        <p14:creationId xmlns:p14="http://schemas.microsoft.com/office/powerpoint/2010/main" val="390283754"/>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7" name="Date Placeholder 6"/>
          <p:cNvSpPr>
            <a:spLocks noGrp="1"/>
          </p:cNvSpPr>
          <p:nvPr>
            <p:ph type="dt" sz="half" idx="10"/>
          </p:nvPr>
        </p:nvSpPr>
        <p:spPr/>
        <p:txBody>
          <a:bodyPr/>
          <a:lstStyle/>
          <a:p>
            <a:fld id="{98624D31-43A5-475A-80CF-332C9F6DCF35}" type="datetimeFigureOut">
              <a:rPr lang="en-US" smtClean="0"/>
              <a:t>8/9/2019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algn="r" defTabSz="914462"/>
            <a:fld id="{4CA37C95-3A7F-4C90-9D28-0B573484ACDD}" type="slidenum">
              <a:rPr lang="en-US" smtClean="0">
                <a:gradFill>
                  <a:gsLst>
                    <a:gs pos="7258">
                      <a:srgbClr val="0072C8"/>
                    </a:gs>
                    <a:gs pos="19000">
                      <a:srgbClr val="0072C8"/>
                    </a:gs>
                  </a:gsLst>
                  <a:lin ang="5400000" scaled="1"/>
                </a:gradFill>
              </a:rPr>
              <a:pPr algn="r" defTabSz="914462"/>
              <a:t>‹#›</a:t>
            </a:fld>
            <a:endParaRPr lang="en-US">
              <a:gradFill>
                <a:gsLst>
                  <a:gs pos="7258">
                    <a:srgbClr val="0072C8"/>
                  </a:gs>
                  <a:gs pos="19000">
                    <a:srgbClr val="0072C8"/>
                  </a:gs>
                </a:gsLst>
                <a:lin ang="5400000" scaled="1"/>
              </a:gradFill>
            </a:endParaRPr>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81767246"/>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8/9/2019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lgn="r" defTabSz="914462"/>
            <a:fld id="{4CA37C95-3A7F-4C90-9D28-0B573484ACDD}" type="slidenum">
              <a:rPr lang="en-US" smtClean="0">
                <a:gradFill>
                  <a:gsLst>
                    <a:gs pos="7258">
                      <a:srgbClr val="0072C8"/>
                    </a:gs>
                    <a:gs pos="19000">
                      <a:srgbClr val="0072C8"/>
                    </a:gs>
                  </a:gsLst>
                  <a:lin ang="5400000" scaled="1"/>
                </a:gradFill>
              </a:rPr>
              <a:pPr algn="r" defTabSz="914462"/>
              <a:t>‹#›</a:t>
            </a:fld>
            <a:endParaRPr lang="en-US">
              <a:gradFill>
                <a:gsLst>
                  <a:gs pos="7258">
                    <a:srgbClr val="0072C8"/>
                  </a:gs>
                  <a:gs pos="19000">
                    <a:srgbClr val="0072C8"/>
                  </a:gs>
                </a:gsLst>
                <a:lin ang="5400000" scaled="1"/>
              </a:gradFill>
            </a:endParaRPr>
          </a:p>
        </p:txBody>
      </p:sp>
    </p:spTree>
    <p:extLst>
      <p:ext uri="{BB962C8B-B14F-4D97-AF65-F5344CB8AC3E}">
        <p14:creationId xmlns:p14="http://schemas.microsoft.com/office/powerpoint/2010/main" val="2909654646"/>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8/9/2019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algn="r" defTabSz="914462"/>
            <a:fld id="{4CA37C95-3A7F-4C90-9D28-0B573484ACDD}" type="slidenum">
              <a:rPr lang="en-US" smtClean="0">
                <a:gradFill>
                  <a:gsLst>
                    <a:gs pos="7258">
                      <a:srgbClr val="0072C8"/>
                    </a:gs>
                    <a:gs pos="19000">
                      <a:srgbClr val="0072C8"/>
                    </a:gs>
                  </a:gsLst>
                  <a:lin ang="5400000" scaled="1"/>
                </a:gradFill>
              </a:rPr>
              <a:pPr algn="r" defTabSz="914462"/>
              <a:t>‹#›</a:t>
            </a:fld>
            <a:endParaRPr lang="en-US">
              <a:gradFill>
                <a:gsLst>
                  <a:gs pos="7258">
                    <a:srgbClr val="0072C8"/>
                  </a:gs>
                  <a:gs pos="19000">
                    <a:srgbClr val="0072C8"/>
                  </a:gs>
                </a:gsLst>
                <a:lin ang="5400000" scaled="1"/>
              </a:gradFill>
            </a:endParaRPr>
          </a:p>
        </p:txBody>
      </p:sp>
    </p:spTree>
    <p:extLst>
      <p:ext uri="{BB962C8B-B14F-4D97-AF65-F5344CB8AC3E}">
        <p14:creationId xmlns:p14="http://schemas.microsoft.com/office/powerpoint/2010/main" val="3880407210"/>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9" name="Date Placeholder 8"/>
          <p:cNvSpPr>
            <a:spLocks noGrp="1"/>
          </p:cNvSpPr>
          <p:nvPr>
            <p:ph type="dt" sz="half" idx="10"/>
          </p:nvPr>
        </p:nvSpPr>
        <p:spPr/>
        <p:txBody>
          <a:bodyPr/>
          <a:lstStyle/>
          <a:p>
            <a:fld id="{4509A250-FF31-4206-8172-F9D3106AACB1}" type="datetimeFigureOut">
              <a:rPr lang="en-US" smtClean="0"/>
              <a:t>8/9/2019</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pPr algn="r" defTabSz="914462"/>
            <a:fld id="{4CA37C95-3A7F-4C90-9D28-0B573484ACDD}" type="slidenum">
              <a:rPr lang="en-US" smtClean="0">
                <a:gradFill>
                  <a:gsLst>
                    <a:gs pos="7258">
                      <a:srgbClr val="0072C8"/>
                    </a:gs>
                    <a:gs pos="19000">
                      <a:srgbClr val="0072C8"/>
                    </a:gs>
                  </a:gsLst>
                  <a:lin ang="5400000" scaled="1"/>
                </a:gradFill>
              </a:rPr>
              <a:pPr algn="r" defTabSz="914462"/>
              <a:t>‹#›</a:t>
            </a:fld>
            <a:endParaRPr lang="en-US">
              <a:gradFill>
                <a:gsLst>
                  <a:gs pos="7258">
                    <a:srgbClr val="0072C8"/>
                  </a:gs>
                  <a:gs pos="19000">
                    <a:srgbClr val="0072C8"/>
                  </a:gs>
                </a:gsLst>
                <a:lin ang="5400000" scaled="1"/>
              </a:gradFill>
            </a:endParaRPr>
          </a:p>
        </p:txBody>
      </p:sp>
    </p:spTree>
    <p:extLst>
      <p:ext uri="{BB962C8B-B14F-4D97-AF65-F5344CB8AC3E}">
        <p14:creationId xmlns:p14="http://schemas.microsoft.com/office/powerpoint/2010/main" val="357656231"/>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4509A250-FF31-4206-8172-F9D3106AACB1}" type="datetimeFigureOut">
              <a:rPr lang="en-US" smtClean="0"/>
              <a:t>8/9/2019</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pPr algn="r" defTabSz="914462"/>
            <a:fld id="{4CA37C95-3A7F-4C90-9D28-0B573484ACDD}" type="slidenum">
              <a:rPr lang="en-US" smtClean="0">
                <a:gradFill>
                  <a:gsLst>
                    <a:gs pos="7258">
                      <a:srgbClr val="0072C8"/>
                    </a:gs>
                    <a:gs pos="19000">
                      <a:srgbClr val="0072C8"/>
                    </a:gs>
                  </a:gsLst>
                  <a:lin ang="5400000" scaled="1"/>
                </a:gradFill>
              </a:rPr>
              <a:pPr algn="r" defTabSz="914462"/>
              <a:t>‹#›</a:t>
            </a:fld>
            <a:endParaRPr lang="en-US">
              <a:gradFill>
                <a:gsLst>
                  <a:gs pos="7258">
                    <a:srgbClr val="0072C8"/>
                  </a:gs>
                  <a:gs pos="19000">
                    <a:srgbClr val="0072C8"/>
                  </a:gs>
                </a:gsLst>
                <a:lin ang="5400000" scaled="1"/>
              </a:gradFill>
            </a:endParaRPr>
          </a:p>
        </p:txBody>
      </p:sp>
    </p:spTree>
    <p:extLst>
      <p:ext uri="{BB962C8B-B14F-4D97-AF65-F5344CB8AC3E}">
        <p14:creationId xmlns:p14="http://schemas.microsoft.com/office/powerpoint/2010/main" val="2389521513"/>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8/9/2019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defTabSz="914462"/>
            <a:fld id="{4CA37C95-3A7F-4C90-9D28-0B573484ACDD}" type="slidenum">
              <a:rPr lang="en-US" smtClean="0">
                <a:gradFill>
                  <a:gsLst>
                    <a:gs pos="7258">
                      <a:srgbClr val="0072C8"/>
                    </a:gs>
                    <a:gs pos="19000">
                      <a:srgbClr val="0072C8"/>
                    </a:gs>
                  </a:gsLst>
                  <a:lin ang="5400000" scaled="1"/>
                </a:gradFill>
              </a:rPr>
              <a:pPr algn="r" defTabSz="914462"/>
              <a:t>‹#›</a:t>
            </a:fld>
            <a:endParaRPr lang="en-US">
              <a:gradFill>
                <a:gsLst>
                  <a:gs pos="7258">
                    <a:srgbClr val="0072C8"/>
                  </a:gs>
                  <a:gs pos="19000">
                    <a:srgbClr val="0072C8"/>
                  </a:gs>
                </a:gsLst>
                <a:lin ang="5400000" scaled="1"/>
              </a:gradFill>
            </a:endParaRPr>
          </a:p>
        </p:txBody>
      </p:sp>
    </p:spTree>
    <p:extLst>
      <p:ext uri="{BB962C8B-B14F-4D97-AF65-F5344CB8AC3E}">
        <p14:creationId xmlns:p14="http://schemas.microsoft.com/office/powerpoint/2010/main" val="581112737"/>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1">
    <p:bg>
      <p:bgPr>
        <a:solidFill>
          <a:schemeClr val="bg1">
            <a:lumMod val="75000"/>
          </a:schemeClr>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21"/>
          </p:nvPr>
        </p:nvSpPr>
        <p:spPr>
          <a:xfrm>
            <a:off x="0" y="1"/>
            <a:ext cx="12192000" cy="3167021"/>
          </a:xfrm>
          <a:prstGeom prst="rect">
            <a:avLst/>
          </a:prstGeom>
          <a:solidFill>
            <a:schemeClr val="bg1">
              <a:lumMod val="50000"/>
            </a:schemeClr>
          </a:solidFill>
        </p:spPr>
        <p:txBody>
          <a:bodyPr tIns="292608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10" name="TextBox 9"/>
          <p:cNvSpPr txBox="1"/>
          <p:nvPr/>
        </p:nvSpPr>
        <p:spPr>
          <a:xfrm>
            <a:off x="383723" y="6416372"/>
            <a:ext cx="739946" cy="169277"/>
          </a:xfrm>
          <a:prstGeom prst="rect">
            <a:avLst/>
          </a:prstGeom>
          <a:noFill/>
        </p:spPr>
        <p:txBody>
          <a:bodyPr wrap="none" lIns="0" bIns="0" rtlCol="0" anchor="b" anchorCtr="0">
            <a:spAutoFit/>
          </a:bodyPr>
          <a:lstStyle/>
          <a:p>
            <a:pPr defTabSz="914317"/>
            <a:r>
              <a:rPr lang="en-AU" sz="800" spc="100">
                <a:gradFill>
                  <a:gsLst>
                    <a:gs pos="7258">
                      <a:srgbClr val="FFFFFF"/>
                    </a:gs>
                    <a:gs pos="19000">
                      <a:srgbClr val="FFFFFF"/>
                    </a:gs>
                  </a:gsLst>
                  <a:lin ang="5400000" scaled="1"/>
                </a:gradFill>
                <a:ea typeface="Roboto Light" panose="02000000000000000000" pitchFamily="2" charset="0"/>
                <a:cs typeface="Arial" panose="020B0604020202020204" pitchFamily="34" charset="0"/>
              </a:rPr>
              <a:t>slalom.com</a:t>
            </a:r>
          </a:p>
        </p:txBody>
      </p:sp>
      <p:sp>
        <p:nvSpPr>
          <p:cNvPr id="6" name="Slide Number Placeholder 5"/>
          <p:cNvSpPr>
            <a:spLocks noGrp="1"/>
          </p:cNvSpPr>
          <p:nvPr>
            <p:ph type="sldNum" sz="quarter" idx="12"/>
          </p:nvPr>
        </p:nvSpPr>
        <p:spPr>
          <a:xfrm>
            <a:off x="11377781" y="6451452"/>
            <a:ext cx="431079" cy="268224"/>
          </a:xfr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smtClean="0">
                <a:gradFill>
                  <a:gsLst>
                    <a:gs pos="7258">
                      <a:srgbClr val="FFFFFF"/>
                    </a:gs>
                    <a:gs pos="19000">
                      <a:srgbClr val="FFFFFF"/>
                    </a:gs>
                  </a:gsLst>
                  <a:lin ang="5400000" scaled="1"/>
                </a:gradFill>
              </a:rPr>
              <a:pPr/>
              <a:t>‹#›</a:t>
            </a:fld>
            <a:endParaRPr>
              <a:gradFill>
                <a:gsLst>
                  <a:gs pos="7258">
                    <a:srgbClr val="FFFFFF"/>
                  </a:gs>
                  <a:gs pos="19000">
                    <a:srgbClr val="FFFFFF"/>
                  </a:gs>
                </a:gsLst>
                <a:lin ang="5400000" scaled="1"/>
              </a:gradFill>
            </a:endParaRPr>
          </a:p>
        </p:txBody>
      </p:sp>
      <p:sp>
        <p:nvSpPr>
          <p:cNvPr id="7" name="Title Placeholder 1"/>
          <p:cNvSpPr>
            <a:spLocks noGrp="1"/>
          </p:cNvSpPr>
          <p:nvPr>
            <p:ph type="title" hasCustomPrompt="1"/>
          </p:nvPr>
        </p:nvSpPr>
        <p:spPr>
          <a:xfrm>
            <a:off x="967304" y="3009593"/>
            <a:ext cx="5265907" cy="499736"/>
          </a:xfrm>
          <a:prstGeom prst="rect">
            <a:avLst/>
          </a:prstGeom>
        </p:spPr>
        <p:txBody>
          <a:bodyPr vert="horz" lIns="0" tIns="45720" rIns="91440" bIns="45720" rtlCol="0" anchor="ctr">
            <a:noAutofit/>
          </a:bodyPr>
          <a:lstStyle>
            <a:lvl1pPr algn="ctr" defTabSz="914332" rtl="0" eaLnBrk="1" latinLnBrk="0" hangingPunct="1">
              <a:lnSpc>
                <a:spcPct val="90000"/>
              </a:lnSpc>
              <a:spcBef>
                <a:spcPct val="0"/>
              </a:spcBef>
              <a:buNone/>
              <a:defRPr lang="en-US" sz="3733" b="0" kern="1200" spc="173"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a:t>Today’s Agenda</a:t>
            </a:r>
          </a:p>
        </p:txBody>
      </p:sp>
    </p:spTree>
    <p:extLst>
      <p:ext uri="{BB962C8B-B14F-4D97-AF65-F5344CB8AC3E}">
        <p14:creationId xmlns:p14="http://schemas.microsoft.com/office/powerpoint/2010/main" val="20551578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8/9/2019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defTabSz="914462"/>
            <a:fld id="{4CA37C95-3A7F-4C90-9D28-0B573484ACDD}" type="slidenum">
              <a:rPr lang="en-US" smtClean="0">
                <a:gradFill>
                  <a:gsLst>
                    <a:gs pos="7258">
                      <a:srgbClr val="0072C8"/>
                    </a:gs>
                    <a:gs pos="19000">
                      <a:srgbClr val="0072C8"/>
                    </a:gs>
                  </a:gsLst>
                  <a:lin ang="5400000" scaled="1"/>
                </a:gradFill>
              </a:rPr>
              <a:pPr algn="r" defTabSz="914462"/>
              <a:t>‹#›</a:t>
            </a:fld>
            <a:endParaRPr lang="en-US">
              <a:gradFill>
                <a:gsLst>
                  <a:gs pos="7258">
                    <a:srgbClr val="0072C8"/>
                  </a:gs>
                  <a:gs pos="19000">
                    <a:srgbClr val="0072C8"/>
                  </a:gs>
                </a:gsLst>
                <a:lin ang="5400000" scaled="1"/>
              </a:gradFill>
            </a:endParaRPr>
          </a:p>
        </p:txBody>
      </p:sp>
    </p:spTree>
    <p:extLst>
      <p:ext uri="{BB962C8B-B14F-4D97-AF65-F5344CB8AC3E}">
        <p14:creationId xmlns:p14="http://schemas.microsoft.com/office/powerpoint/2010/main" val="373159866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2">
    <p:bg>
      <p:bgPr>
        <a:solidFill>
          <a:schemeClr val="accent2"/>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967304" y="3009593"/>
            <a:ext cx="5265907" cy="499736"/>
          </a:xfrm>
          <a:prstGeom prst="rect">
            <a:avLst/>
          </a:prstGeom>
        </p:spPr>
        <p:txBody>
          <a:bodyPr vert="horz" lIns="0" tIns="45720" rIns="91440" bIns="45720" rtlCol="0" anchor="ctr">
            <a:noAutofit/>
          </a:bodyPr>
          <a:lstStyle>
            <a:lvl1pPr algn="ctr" defTabSz="914332" rtl="0" eaLnBrk="1" latinLnBrk="0" hangingPunct="1">
              <a:lnSpc>
                <a:spcPct val="90000"/>
              </a:lnSpc>
              <a:spcBef>
                <a:spcPct val="0"/>
              </a:spcBef>
              <a:buNone/>
              <a:defRPr lang="en-US" sz="3733" b="0" kern="1200" spc="173"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a:t>Today’s Agenda</a:t>
            </a:r>
          </a:p>
        </p:txBody>
      </p:sp>
      <p:sp>
        <p:nvSpPr>
          <p:cNvPr id="10" name="TextBox 9"/>
          <p:cNvSpPr txBox="1"/>
          <p:nvPr/>
        </p:nvSpPr>
        <p:spPr>
          <a:xfrm>
            <a:off x="383723" y="6416372"/>
            <a:ext cx="739946" cy="169277"/>
          </a:xfrm>
          <a:prstGeom prst="rect">
            <a:avLst/>
          </a:prstGeom>
          <a:noFill/>
        </p:spPr>
        <p:txBody>
          <a:bodyPr wrap="none" lIns="0" bIns="0" rtlCol="0" anchor="b" anchorCtr="0">
            <a:spAutoFit/>
          </a:bodyPr>
          <a:lstStyle/>
          <a:p>
            <a:pPr defTabSz="914317"/>
            <a:r>
              <a:rPr lang="en-AU" sz="800" spc="100">
                <a:gradFill>
                  <a:gsLst>
                    <a:gs pos="7258">
                      <a:srgbClr val="FFFFFF"/>
                    </a:gs>
                    <a:gs pos="19000">
                      <a:srgbClr val="FFFFFF"/>
                    </a:gs>
                  </a:gsLst>
                  <a:lin ang="5400000" scaled="1"/>
                </a:gradFill>
                <a:ea typeface="Roboto Light" panose="02000000000000000000" pitchFamily="2" charset="0"/>
                <a:cs typeface="Arial" panose="020B0604020202020204" pitchFamily="34" charset="0"/>
              </a:rPr>
              <a:t>slalom.com</a:t>
            </a:r>
          </a:p>
        </p:txBody>
      </p:sp>
      <p:sp>
        <p:nvSpPr>
          <p:cNvPr id="6" name="Slide Number Placeholder 5"/>
          <p:cNvSpPr>
            <a:spLocks noGrp="1"/>
          </p:cNvSpPr>
          <p:nvPr>
            <p:ph type="sldNum" sz="quarter" idx="12"/>
          </p:nvPr>
        </p:nvSpPr>
        <p:spPr>
          <a:xfrm>
            <a:off x="11377781" y="6451452"/>
            <a:ext cx="431079" cy="268224"/>
          </a:xfr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smtClean="0">
                <a:gradFill>
                  <a:gsLst>
                    <a:gs pos="7258">
                      <a:srgbClr val="FFFFFF"/>
                    </a:gs>
                    <a:gs pos="19000">
                      <a:srgbClr val="FFFFFF"/>
                    </a:gs>
                  </a:gsLst>
                  <a:lin ang="5400000" scaled="1"/>
                </a:gradFill>
              </a:rPr>
              <a:pPr/>
              <a:t>‹#›</a:t>
            </a:fld>
            <a:endParaRPr>
              <a:gradFill>
                <a:gsLst>
                  <a:gs pos="7258">
                    <a:srgbClr val="FFFFFF"/>
                  </a:gs>
                  <a:gs pos="19000">
                    <a:srgbClr val="FFFFFF"/>
                  </a:gs>
                </a:gsLst>
                <a:lin ang="5400000" scaled="1"/>
              </a:gradFill>
            </a:endParaRPr>
          </a:p>
        </p:txBody>
      </p:sp>
    </p:spTree>
    <p:extLst>
      <p:ext uri="{BB962C8B-B14F-4D97-AF65-F5344CB8AC3E}">
        <p14:creationId xmlns:p14="http://schemas.microsoft.com/office/powerpoint/2010/main" val="8745307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Agenda 3">
    <p:bg>
      <p:bgPr>
        <a:solidFill>
          <a:schemeClr val="tx1"/>
        </a:solidFill>
        <a:effectLst/>
      </p:bgPr>
    </p:bg>
    <p:spTree>
      <p:nvGrpSpPr>
        <p:cNvPr id="1" name=""/>
        <p:cNvGrpSpPr/>
        <p:nvPr/>
      </p:nvGrpSpPr>
      <p:grpSpPr>
        <a:xfrm>
          <a:off x="0" y="0"/>
          <a:ext cx="0" cy="0"/>
          <a:chOff x="0" y="0"/>
          <a:chExt cx="0" cy="0"/>
        </a:xfrm>
      </p:grpSpPr>
      <p:sp>
        <p:nvSpPr>
          <p:cNvPr id="11" name="TextBox 10"/>
          <p:cNvSpPr txBox="1"/>
          <p:nvPr/>
        </p:nvSpPr>
        <p:spPr>
          <a:xfrm>
            <a:off x="383723" y="6416372"/>
            <a:ext cx="739946" cy="169277"/>
          </a:xfrm>
          <a:prstGeom prst="rect">
            <a:avLst/>
          </a:prstGeom>
          <a:noFill/>
        </p:spPr>
        <p:txBody>
          <a:bodyPr wrap="none" lIns="0" bIns="0" rtlCol="0" anchor="b" anchorCtr="0">
            <a:spAutoFit/>
          </a:bodyPr>
          <a:lstStyle/>
          <a:p>
            <a:pPr defTabSz="914317"/>
            <a:r>
              <a:rPr lang="en-AU" sz="800" spc="100">
                <a:gradFill>
                  <a:gsLst>
                    <a:gs pos="7258">
                      <a:srgbClr val="FFFFFF"/>
                    </a:gs>
                    <a:gs pos="19000">
                      <a:srgbClr val="FFFFFF"/>
                    </a:gs>
                  </a:gsLst>
                  <a:lin ang="5400000" scaled="1"/>
                </a:gradFill>
                <a:ea typeface="Roboto Light" panose="02000000000000000000" pitchFamily="2" charset="0"/>
                <a:cs typeface="Arial" panose="020B0604020202020204" pitchFamily="34" charset="0"/>
              </a:rPr>
              <a:t>slalom.com</a:t>
            </a:r>
          </a:p>
        </p:txBody>
      </p:sp>
      <p:sp>
        <p:nvSpPr>
          <p:cNvPr id="7" name="Slide Number Placeholder 5"/>
          <p:cNvSpPr>
            <a:spLocks noGrp="1"/>
          </p:cNvSpPr>
          <p:nvPr>
            <p:ph type="sldNum" sz="quarter" idx="12"/>
          </p:nvPr>
        </p:nvSpPr>
        <p:spPr>
          <a:xfrm>
            <a:off x="11377781" y="6451452"/>
            <a:ext cx="431079" cy="268224"/>
          </a:xfr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smtClean="0">
                <a:gradFill>
                  <a:gsLst>
                    <a:gs pos="7258">
                      <a:srgbClr val="FFFFFF"/>
                    </a:gs>
                    <a:gs pos="19000">
                      <a:srgbClr val="FFFFFF"/>
                    </a:gs>
                  </a:gsLst>
                  <a:lin ang="5400000" scaled="1"/>
                </a:gradFill>
              </a:rPr>
              <a:pPr/>
              <a:t>‹#›</a:t>
            </a:fld>
            <a:endParaRPr>
              <a:gradFill>
                <a:gsLst>
                  <a:gs pos="7258">
                    <a:srgbClr val="FFFFFF"/>
                  </a:gs>
                  <a:gs pos="19000">
                    <a:srgbClr val="FFFFFF"/>
                  </a:gs>
                </a:gsLst>
                <a:lin ang="5400000" scaled="1"/>
              </a:gradFill>
            </a:endParaRPr>
          </a:p>
        </p:txBody>
      </p:sp>
      <p:sp>
        <p:nvSpPr>
          <p:cNvPr id="5" name="Title Placeholder 1"/>
          <p:cNvSpPr>
            <a:spLocks noGrp="1"/>
          </p:cNvSpPr>
          <p:nvPr>
            <p:ph type="title" hasCustomPrompt="1"/>
          </p:nvPr>
        </p:nvSpPr>
        <p:spPr>
          <a:xfrm>
            <a:off x="967304" y="3009593"/>
            <a:ext cx="5265907" cy="499736"/>
          </a:xfrm>
          <a:prstGeom prst="rect">
            <a:avLst/>
          </a:prstGeom>
        </p:spPr>
        <p:txBody>
          <a:bodyPr vert="horz" lIns="0" tIns="45720" rIns="91440" bIns="45720" rtlCol="0" anchor="ctr">
            <a:noAutofit/>
          </a:bodyPr>
          <a:lstStyle>
            <a:lvl1pPr algn="ctr" defTabSz="914332" rtl="0" eaLnBrk="1" latinLnBrk="0" hangingPunct="1">
              <a:lnSpc>
                <a:spcPct val="90000"/>
              </a:lnSpc>
              <a:spcBef>
                <a:spcPct val="0"/>
              </a:spcBef>
              <a:buNone/>
              <a:defRPr lang="en-US" sz="3733" b="0" kern="1200" spc="173"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a:t>Today’s Agenda</a:t>
            </a:r>
          </a:p>
        </p:txBody>
      </p:sp>
    </p:spTree>
    <p:extLst>
      <p:ext uri="{BB962C8B-B14F-4D97-AF65-F5344CB8AC3E}">
        <p14:creationId xmlns:p14="http://schemas.microsoft.com/office/powerpoint/2010/main" val="4968688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Base">
    <p:bg>
      <p:bgPr>
        <a:solidFill>
          <a:srgbClr val="FFFFFF"/>
        </a:solidFill>
        <a:effectLst/>
      </p:bgPr>
    </p:bg>
    <p:spTree>
      <p:nvGrpSpPr>
        <p:cNvPr id="1" name=""/>
        <p:cNvGrpSpPr/>
        <p:nvPr/>
      </p:nvGrpSpPr>
      <p:grpSpPr>
        <a:xfrm>
          <a:off x="0" y="0"/>
          <a:ext cx="0" cy="0"/>
          <a:chOff x="0" y="0"/>
          <a:chExt cx="0" cy="0"/>
        </a:xfrm>
      </p:grpSpPr>
      <p:sp>
        <p:nvSpPr>
          <p:cNvPr id="8" name="Text Placeholder 10"/>
          <p:cNvSpPr>
            <a:spLocks noGrp="1"/>
          </p:cNvSpPr>
          <p:nvPr>
            <p:ph type="body" sz="quarter" idx="14" hasCustomPrompt="1"/>
          </p:nvPr>
        </p:nvSpPr>
        <p:spPr>
          <a:xfrm>
            <a:off x="395648" y="568239"/>
            <a:ext cx="10905240" cy="304623"/>
          </a:xfrm>
        </p:spPr>
        <p:txBody>
          <a:bodyPr vert="horz" wrap="square" lIns="0" tIns="0" rIns="0" bIns="0" rtlCol="0">
            <a:noAutofit/>
          </a:bodyPr>
          <a:lstStyle>
            <a:lvl1pPr marL="380990" indent="-380990">
              <a:buFont typeface="Arial" panose="020B0604020202020204" pitchFamily="34" charset="0"/>
              <a:buNone/>
              <a:defRPr lang="id-ID" sz="2133"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a:t>Insert Slide Title Here</a:t>
            </a:r>
          </a:p>
        </p:txBody>
      </p:sp>
      <p:sp>
        <p:nvSpPr>
          <p:cNvPr id="9" name="Text Placeholder 10"/>
          <p:cNvSpPr>
            <a:spLocks noGrp="1"/>
          </p:cNvSpPr>
          <p:nvPr>
            <p:ph type="body" sz="quarter" idx="15" hasCustomPrompt="1"/>
          </p:nvPr>
        </p:nvSpPr>
        <p:spPr>
          <a:xfrm>
            <a:off x="414626" y="406154"/>
            <a:ext cx="3020193" cy="156073"/>
          </a:xfrm>
        </p:spPr>
        <p:txBody>
          <a:bodyPr vert="horz" wrap="square" lIns="0" tIns="0" rIns="0" bIns="0" rtlCol="0">
            <a:normAutofit/>
          </a:bodyPr>
          <a:lstStyle>
            <a:lvl1pPr marL="230712" indent="-230712">
              <a:buNone/>
              <a:defRPr lang="id-ID" sz="800" kern="0" spc="200" baseline="0" dirty="0">
                <a:gradFill>
                  <a:gsLst>
                    <a:gs pos="28763">
                      <a:schemeClr val="bg1">
                        <a:lumMod val="50000"/>
                      </a:schemeClr>
                    </a:gs>
                    <a:gs pos="15860">
                      <a:schemeClr val="bg1">
                        <a:lumMod val="50000"/>
                      </a:schemeClr>
                    </a:gs>
                  </a:gsLst>
                  <a:lin ang="5400000" scaled="1"/>
                </a:gradFill>
                <a:ea typeface="Roboto Light" panose="02000000000000000000" pitchFamily="2" charset="0"/>
              </a:defRPr>
            </a:lvl1pPr>
          </a:lstStyle>
          <a:p>
            <a:pPr marL="0" lvl="0" indent="0"/>
            <a:r>
              <a:rPr lang="en-US"/>
              <a:t>SECTION TITLE (OPTIONAL)</a:t>
            </a:r>
            <a:endParaRPr lang="id-ID"/>
          </a:p>
        </p:txBody>
      </p:sp>
      <p:sp>
        <p:nvSpPr>
          <p:cNvPr id="5" name="Text Placeholder 4"/>
          <p:cNvSpPr>
            <a:spLocks noGrp="1"/>
          </p:cNvSpPr>
          <p:nvPr>
            <p:ph type="body" sz="quarter" idx="16"/>
          </p:nvPr>
        </p:nvSpPr>
        <p:spPr>
          <a:xfrm>
            <a:off x="406159" y="850835"/>
            <a:ext cx="10892143" cy="230832"/>
          </a:xfrm>
        </p:spPr>
        <p:txBody>
          <a:bodyPr/>
          <a:lstStyle>
            <a:lvl1pPr marL="0" indent="0">
              <a:buNone/>
              <a:defRPr lang="en-US" sz="1000"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Click to edit Master text styles</a:t>
            </a:r>
          </a:p>
        </p:txBody>
      </p:sp>
      <p:sp>
        <p:nvSpPr>
          <p:cNvPr id="10" name="Slide Number Placeholder 5"/>
          <p:cNvSpPr>
            <a:spLocks noGrp="1"/>
          </p:cNvSpPr>
          <p:nvPr>
            <p:ph type="sldNum" sz="quarter" idx="12"/>
          </p:nvPr>
        </p:nvSpPr>
        <p:spPr>
          <a:xfrm>
            <a:off x="11377781" y="6460623"/>
            <a:ext cx="431079" cy="265965"/>
          </a:xfrm>
        </p:spPr>
        <p:txBody>
          <a:bodyPr lIns="0" tIns="0" rIns="0" bIns="0"/>
          <a:lstStyle>
            <a:lvl1pPr algn="r">
              <a:defRPr sz="8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smtClean="0">
                <a:gradFill>
                  <a:gsLst>
                    <a:gs pos="7258">
                      <a:srgbClr val="0072C8"/>
                    </a:gs>
                    <a:gs pos="19000">
                      <a:srgbClr val="0072C8"/>
                    </a:gs>
                  </a:gsLst>
                  <a:lin ang="5400000" scaled="1"/>
                </a:gradFill>
              </a:rPr>
              <a:pPr/>
              <a:t>‹#›</a:t>
            </a:fld>
            <a:endParaRPr>
              <a:gradFill>
                <a:gsLst>
                  <a:gs pos="7258">
                    <a:srgbClr val="0072C8"/>
                  </a:gs>
                  <a:gs pos="19000">
                    <a:srgbClr val="0072C8"/>
                  </a:gs>
                </a:gsLst>
                <a:lin ang="5400000" scaled="1"/>
              </a:gradFill>
            </a:endParaRPr>
          </a:p>
        </p:txBody>
      </p:sp>
    </p:spTree>
    <p:extLst>
      <p:ext uri="{BB962C8B-B14F-4D97-AF65-F5344CB8AC3E}">
        <p14:creationId xmlns:p14="http://schemas.microsoft.com/office/powerpoint/2010/main" val="34272688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Basic 1">
    <p:bg>
      <p:bgPr>
        <a:solidFill>
          <a:srgbClr val="FFFFFF"/>
        </a:solidFill>
        <a:effectLst/>
      </p:bgPr>
    </p:bg>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a:xfrm>
            <a:off x="11377781" y="6462847"/>
            <a:ext cx="431079" cy="268224"/>
          </a:xfrm>
        </p:spPr>
        <p:txBody>
          <a:bodyPr lIns="0" tIns="0" rIns="0" bIns="0"/>
          <a:lstStyle>
            <a:lvl1pPr algn="r">
              <a:defRPr lang="en-US" sz="800" smtClean="0"/>
            </a:lvl1pPr>
          </a:lstStyle>
          <a:p>
            <a:fld id="{FCEE2C88-6C8F-484D-AF69-578F576B1F44}" type="slidenum">
              <a:rPr>
                <a:gradFill>
                  <a:gsLst>
                    <a:gs pos="7258">
                      <a:srgbClr val="0072C8"/>
                    </a:gs>
                    <a:gs pos="19000">
                      <a:srgbClr val="0072C8"/>
                    </a:gs>
                  </a:gsLst>
                  <a:lin ang="5400000" scaled="1"/>
                </a:gradFill>
              </a:rPr>
              <a:pPr/>
              <a:t>‹#›</a:t>
            </a:fld>
            <a:endParaRPr>
              <a:gradFill>
                <a:gsLst>
                  <a:gs pos="7258">
                    <a:srgbClr val="0072C8"/>
                  </a:gs>
                  <a:gs pos="19000">
                    <a:srgbClr val="0072C8"/>
                  </a:gs>
                </a:gsLst>
                <a:lin ang="5400000" scaled="1"/>
              </a:gradFill>
            </a:endParaRPr>
          </a:p>
        </p:txBody>
      </p:sp>
      <p:sp>
        <p:nvSpPr>
          <p:cNvPr id="10" name="Text Placeholder 10"/>
          <p:cNvSpPr>
            <a:spLocks noGrp="1"/>
          </p:cNvSpPr>
          <p:nvPr>
            <p:ph type="body" sz="quarter" idx="14" hasCustomPrompt="1"/>
          </p:nvPr>
        </p:nvSpPr>
        <p:spPr>
          <a:xfrm>
            <a:off x="396326" y="569605"/>
            <a:ext cx="11357028" cy="304623"/>
          </a:xfrm>
        </p:spPr>
        <p:txBody>
          <a:bodyPr vert="horz" wrap="square" lIns="0" tIns="0" rIns="0" bIns="0" rtlCol="0">
            <a:noAutofit/>
          </a:bodyPr>
          <a:lstStyle>
            <a:lvl1pPr marL="380990" indent="-380990">
              <a:buFont typeface="Arial" panose="020B0604020202020204" pitchFamily="34" charset="0"/>
              <a:buNone/>
              <a:defRPr lang="en-US" sz="2133" b="1" kern="0" spc="0" baseline="0" dirty="0" smtClean="0">
                <a:gradFill>
                  <a:gsLst>
                    <a:gs pos="2419">
                      <a:schemeClr val="accent2"/>
                    </a:gs>
                    <a:gs pos="7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pPr marL="0" lvl="0" indent="0" algn="l" defTabSz="1219170" rtl="0" eaLnBrk="1" latinLnBrk="0" hangingPunct="1">
              <a:lnSpc>
                <a:spcPct val="90000"/>
              </a:lnSpc>
              <a:spcBef>
                <a:spcPts val="1600"/>
              </a:spcBef>
              <a:buClr>
                <a:srgbClr val="0072C8"/>
              </a:buClr>
              <a:buSzPct val="110000"/>
              <a:buFont typeface="Arial" panose="020B0604020202020204" pitchFamily="34" charset="0"/>
              <a:buNone/>
            </a:pPr>
            <a:r>
              <a:rPr lang="en-US"/>
              <a:t>Insert Slide Title Here</a:t>
            </a:r>
          </a:p>
        </p:txBody>
      </p:sp>
      <p:sp>
        <p:nvSpPr>
          <p:cNvPr id="12" name="Text Placeholder 10"/>
          <p:cNvSpPr>
            <a:spLocks noGrp="1"/>
          </p:cNvSpPr>
          <p:nvPr>
            <p:ph type="body" sz="quarter" idx="15" hasCustomPrompt="1"/>
          </p:nvPr>
        </p:nvSpPr>
        <p:spPr>
          <a:xfrm>
            <a:off x="415992" y="406154"/>
            <a:ext cx="3020193" cy="156073"/>
          </a:xfrm>
        </p:spPr>
        <p:txBody>
          <a:bodyPr vert="horz" wrap="square" lIns="0" tIns="0" rIns="0" bIns="0" rtlCol="0">
            <a:normAutofit/>
          </a:bodyPr>
          <a:lstStyle>
            <a:lvl1pPr marL="230712" indent="-230712">
              <a:buNone/>
              <a:defRPr lang="id-ID" sz="800" kern="0" spc="200" baseline="0" dirty="0">
                <a:gradFill>
                  <a:gsLst>
                    <a:gs pos="28763">
                      <a:schemeClr val="bg1">
                        <a:lumMod val="50000"/>
                      </a:schemeClr>
                    </a:gs>
                    <a:gs pos="15860">
                      <a:schemeClr val="bg1">
                        <a:lumMod val="50000"/>
                      </a:schemeClr>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pPr marL="0" lvl="0" indent="0"/>
            <a:r>
              <a:rPr lang="en-US"/>
              <a:t>SECTION TITLE (OPTIONAL)</a:t>
            </a:r>
            <a:endParaRPr lang="id-ID"/>
          </a:p>
        </p:txBody>
      </p:sp>
      <p:sp>
        <p:nvSpPr>
          <p:cNvPr id="17" name="Text Placeholder 4"/>
          <p:cNvSpPr>
            <a:spLocks noGrp="1"/>
          </p:cNvSpPr>
          <p:nvPr>
            <p:ph type="body" sz="quarter" idx="16"/>
          </p:nvPr>
        </p:nvSpPr>
        <p:spPr>
          <a:xfrm>
            <a:off x="406159" y="850792"/>
            <a:ext cx="11343388" cy="230832"/>
          </a:xfrm>
        </p:spPr>
        <p:txBody>
          <a:bodyPr/>
          <a:lstStyle>
            <a:lvl1pPr marL="0" indent="0">
              <a:buNone/>
              <a:defRPr lang="en-US" sz="1000"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Click to edit Master text styles</a:t>
            </a:r>
          </a:p>
        </p:txBody>
      </p:sp>
      <p:sp>
        <p:nvSpPr>
          <p:cNvPr id="9" name="Content Placeholder 2"/>
          <p:cNvSpPr>
            <a:spLocks noGrp="1"/>
          </p:cNvSpPr>
          <p:nvPr>
            <p:ph sz="quarter" idx="17" hasCustomPrompt="1"/>
          </p:nvPr>
        </p:nvSpPr>
        <p:spPr>
          <a:xfrm>
            <a:off x="630992" y="1678698"/>
            <a:ext cx="10961241" cy="4444196"/>
          </a:xfrm>
        </p:spPr>
        <p:txBody>
          <a:bodyPr>
            <a:noAutofit/>
          </a:bodyPr>
          <a:lstStyle>
            <a:lvl1pPr>
              <a:defRPr baseline="0"/>
            </a:lvl1pPr>
          </a:lstStyle>
          <a:p>
            <a:pPr lvl="0"/>
            <a:r>
              <a:rPr lang="en-US"/>
              <a:t>Click and type to add content or click icon to insert content</a:t>
            </a:r>
          </a:p>
        </p:txBody>
      </p:sp>
    </p:spTree>
    <p:extLst>
      <p:ext uri="{BB962C8B-B14F-4D97-AF65-F5344CB8AC3E}">
        <p14:creationId xmlns:p14="http://schemas.microsoft.com/office/powerpoint/2010/main" val="1396023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Basic 2">
    <p:bg>
      <p:bgPr>
        <a:solidFill>
          <a:srgbClr val="FFFFFF"/>
        </a:solidFill>
        <a:effectLst/>
      </p:bgPr>
    </p:bg>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a:xfrm>
            <a:off x="11377781" y="6462847"/>
            <a:ext cx="431079" cy="268224"/>
          </a:xfrm>
        </p:spPr>
        <p:txBody>
          <a:bodyPr lIns="0" tIns="0" rIns="0" bIns="0"/>
          <a:lstStyle>
            <a:lvl1pPr algn="r">
              <a:defRPr lang="en-US" sz="800" smtClean="0"/>
            </a:lvl1pPr>
          </a:lstStyle>
          <a:p>
            <a:fld id="{FCEE2C88-6C8F-484D-AF69-578F576B1F44}" type="slidenum">
              <a:rPr>
                <a:gradFill>
                  <a:gsLst>
                    <a:gs pos="7258">
                      <a:srgbClr val="0072C8"/>
                    </a:gs>
                    <a:gs pos="19000">
                      <a:srgbClr val="0072C8"/>
                    </a:gs>
                  </a:gsLst>
                  <a:lin ang="5400000" scaled="1"/>
                </a:gradFill>
              </a:rPr>
              <a:pPr/>
              <a:t>‹#›</a:t>
            </a:fld>
            <a:endParaRPr>
              <a:gradFill>
                <a:gsLst>
                  <a:gs pos="7258">
                    <a:srgbClr val="0072C8"/>
                  </a:gs>
                  <a:gs pos="19000">
                    <a:srgbClr val="0072C8"/>
                  </a:gs>
                </a:gsLst>
                <a:lin ang="5400000" scaled="1"/>
              </a:gradFill>
            </a:endParaRPr>
          </a:p>
        </p:txBody>
      </p:sp>
      <p:sp>
        <p:nvSpPr>
          <p:cNvPr id="10" name="Text Placeholder 10"/>
          <p:cNvSpPr>
            <a:spLocks noGrp="1"/>
          </p:cNvSpPr>
          <p:nvPr>
            <p:ph type="body" sz="quarter" idx="14" hasCustomPrompt="1"/>
          </p:nvPr>
        </p:nvSpPr>
        <p:spPr>
          <a:xfrm>
            <a:off x="396326" y="569605"/>
            <a:ext cx="11357028" cy="304623"/>
          </a:xfrm>
        </p:spPr>
        <p:txBody>
          <a:bodyPr vert="horz" wrap="square" lIns="0" tIns="0" rIns="0" bIns="0" rtlCol="0">
            <a:noAutofit/>
          </a:bodyPr>
          <a:lstStyle>
            <a:lvl1pPr marL="380990" indent="-380990">
              <a:buFont typeface="Arial" panose="020B0604020202020204" pitchFamily="34" charset="0"/>
              <a:buNone/>
              <a:defRPr lang="en-US" sz="2133" b="1" kern="0" spc="0" baseline="0" dirty="0" smtClean="0">
                <a:gradFill>
                  <a:gsLst>
                    <a:gs pos="2419">
                      <a:schemeClr val="accent2"/>
                    </a:gs>
                    <a:gs pos="7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pPr marL="0" lvl="0" indent="0" algn="l" defTabSz="1219170" rtl="0" eaLnBrk="1" latinLnBrk="0" hangingPunct="1">
              <a:lnSpc>
                <a:spcPct val="90000"/>
              </a:lnSpc>
              <a:spcBef>
                <a:spcPts val="1600"/>
              </a:spcBef>
              <a:buClr>
                <a:srgbClr val="0072C8"/>
              </a:buClr>
              <a:buSzPct val="110000"/>
              <a:buFont typeface="Arial" panose="020B0604020202020204" pitchFamily="34" charset="0"/>
              <a:buNone/>
            </a:pPr>
            <a:r>
              <a:rPr lang="en-US"/>
              <a:t>Insert Slide Title Here</a:t>
            </a:r>
          </a:p>
        </p:txBody>
      </p:sp>
      <p:sp>
        <p:nvSpPr>
          <p:cNvPr id="12" name="Text Placeholder 10"/>
          <p:cNvSpPr>
            <a:spLocks noGrp="1"/>
          </p:cNvSpPr>
          <p:nvPr>
            <p:ph type="body" sz="quarter" idx="15" hasCustomPrompt="1"/>
          </p:nvPr>
        </p:nvSpPr>
        <p:spPr>
          <a:xfrm>
            <a:off x="415992" y="406154"/>
            <a:ext cx="3020193" cy="156073"/>
          </a:xfrm>
        </p:spPr>
        <p:txBody>
          <a:bodyPr vert="horz" wrap="square" lIns="0" tIns="0" rIns="0" bIns="0" rtlCol="0">
            <a:normAutofit/>
          </a:bodyPr>
          <a:lstStyle>
            <a:lvl1pPr marL="230712" indent="-230712">
              <a:buNone/>
              <a:defRPr lang="id-ID" sz="800" kern="0" spc="200" baseline="0" dirty="0">
                <a:gradFill>
                  <a:gsLst>
                    <a:gs pos="28763">
                      <a:schemeClr val="bg1">
                        <a:lumMod val="50000"/>
                      </a:schemeClr>
                    </a:gs>
                    <a:gs pos="15860">
                      <a:schemeClr val="bg1">
                        <a:lumMod val="50000"/>
                      </a:schemeClr>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pPr marL="0" lvl="0" indent="0"/>
            <a:r>
              <a:rPr lang="en-US"/>
              <a:t>SECTION TITLE (OPTIONAL)</a:t>
            </a:r>
            <a:endParaRPr lang="id-ID"/>
          </a:p>
        </p:txBody>
      </p:sp>
      <p:sp>
        <p:nvSpPr>
          <p:cNvPr id="17" name="Text Placeholder 4"/>
          <p:cNvSpPr>
            <a:spLocks noGrp="1"/>
          </p:cNvSpPr>
          <p:nvPr>
            <p:ph type="body" sz="quarter" idx="16"/>
          </p:nvPr>
        </p:nvSpPr>
        <p:spPr>
          <a:xfrm>
            <a:off x="406159" y="850792"/>
            <a:ext cx="11343388" cy="230832"/>
          </a:xfrm>
        </p:spPr>
        <p:txBody>
          <a:bodyPr/>
          <a:lstStyle>
            <a:lvl1pPr marL="0" indent="0" algn="l" defTabSz="1219170" rtl="0" eaLnBrk="1" latinLnBrk="0" hangingPunct="1">
              <a:lnSpc>
                <a:spcPct val="90000"/>
              </a:lnSpc>
              <a:spcBef>
                <a:spcPts val="1600"/>
              </a:spcBef>
              <a:buClr>
                <a:srgbClr val="0072C8"/>
              </a:buClr>
              <a:buSzPct val="110000"/>
              <a:buFont typeface="Wingdings" panose="05000000000000000000" pitchFamily="2" charset="2"/>
              <a:buNone/>
              <a:defRPr lang="en-US" sz="1000"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Click to edit Master text styles</a:t>
            </a:r>
          </a:p>
        </p:txBody>
      </p:sp>
      <p:sp>
        <p:nvSpPr>
          <p:cNvPr id="9" name="Content Placeholder 2"/>
          <p:cNvSpPr>
            <a:spLocks noGrp="1"/>
          </p:cNvSpPr>
          <p:nvPr>
            <p:ph sz="quarter" idx="17" hasCustomPrompt="1"/>
          </p:nvPr>
        </p:nvSpPr>
        <p:spPr>
          <a:xfrm>
            <a:off x="630991" y="1678698"/>
            <a:ext cx="5250228" cy="4444196"/>
          </a:xfrm>
        </p:spPr>
        <p:txBody>
          <a:bodyPr>
            <a:noAutofit/>
          </a:bodyPr>
          <a:lstStyle>
            <a:lvl1pPr>
              <a:defRPr baseline="0"/>
            </a:lvl1pPr>
          </a:lstStyle>
          <a:p>
            <a:pPr lvl="0"/>
            <a:r>
              <a:rPr lang="en-US"/>
              <a:t>Click and type to add content or click icon to insert content</a:t>
            </a:r>
          </a:p>
        </p:txBody>
      </p:sp>
      <p:sp>
        <p:nvSpPr>
          <p:cNvPr id="11" name="Content Placeholder 3"/>
          <p:cNvSpPr>
            <a:spLocks noGrp="1"/>
          </p:cNvSpPr>
          <p:nvPr>
            <p:ph sz="quarter" idx="18" hasCustomPrompt="1"/>
          </p:nvPr>
        </p:nvSpPr>
        <p:spPr>
          <a:xfrm>
            <a:off x="6329732" y="1679533"/>
            <a:ext cx="5218801" cy="4443361"/>
          </a:xfrm>
        </p:spPr>
        <p:txBody>
          <a:bodyPr>
            <a:noAutofit/>
          </a:bodyPr>
          <a:lstStyle/>
          <a:p>
            <a:pPr lvl="0"/>
            <a:r>
              <a:rPr lang="en-US"/>
              <a:t>Click and type to add content or click icon to insert content</a:t>
            </a:r>
          </a:p>
        </p:txBody>
      </p:sp>
    </p:spTree>
    <p:extLst>
      <p:ext uri="{BB962C8B-B14F-4D97-AF65-F5344CB8AC3E}">
        <p14:creationId xmlns:p14="http://schemas.microsoft.com/office/powerpoint/2010/main" val="39202647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rgbClr val="FFFFFF"/>
        </a:solidFill>
        <a:effectLst/>
      </p:bgPr>
    </p:bg>
    <p:spTree>
      <p:nvGrpSpPr>
        <p:cNvPr id="1" name=""/>
        <p:cNvGrpSpPr/>
        <p:nvPr/>
      </p:nvGrpSpPr>
      <p:grpSpPr>
        <a:xfrm>
          <a:off x="0" y="0"/>
          <a:ext cx="0" cy="0"/>
          <a:chOff x="0" y="0"/>
          <a:chExt cx="0" cy="0"/>
        </a:xfrm>
      </p:grpSpPr>
      <p:sp>
        <p:nvSpPr>
          <p:cNvPr id="9" name="TextBox 8"/>
          <p:cNvSpPr txBox="1"/>
          <p:nvPr/>
        </p:nvSpPr>
        <p:spPr>
          <a:xfrm>
            <a:off x="383723" y="6416372"/>
            <a:ext cx="739946" cy="169277"/>
          </a:xfrm>
          <a:prstGeom prst="rect">
            <a:avLst/>
          </a:prstGeom>
          <a:noFill/>
        </p:spPr>
        <p:txBody>
          <a:bodyPr wrap="none" lIns="0" bIns="0" rtlCol="0" anchor="b" anchorCtr="0">
            <a:spAutoFit/>
          </a:bodyPr>
          <a:lstStyle/>
          <a:p>
            <a:pPr defTabSz="914317"/>
            <a:r>
              <a:rPr lang="en-AU" sz="800" spc="100">
                <a:gradFill>
                  <a:gsLst>
                    <a:gs pos="7258">
                      <a:srgbClr val="0072C8"/>
                    </a:gs>
                    <a:gs pos="19000">
                      <a:srgbClr val="0072C8"/>
                    </a:gs>
                  </a:gsLst>
                  <a:lin ang="5400000" scaled="1"/>
                </a:gradFill>
                <a:ea typeface="Roboto Light" panose="02000000000000000000" pitchFamily="2" charset="0"/>
                <a:cs typeface="Arial" panose="020B0604020202020204" pitchFamily="34" charset="0"/>
              </a:rPr>
              <a:t>slalom.com</a:t>
            </a:r>
          </a:p>
        </p:txBody>
      </p:sp>
      <p:sp>
        <p:nvSpPr>
          <p:cNvPr id="6" name="Slide Number Placeholder 5"/>
          <p:cNvSpPr>
            <a:spLocks noGrp="1"/>
          </p:cNvSpPr>
          <p:nvPr>
            <p:ph type="sldNum" sz="quarter" idx="4"/>
          </p:nvPr>
        </p:nvSpPr>
        <p:spPr>
          <a:xfrm>
            <a:off x="10719776" y="6457230"/>
            <a:ext cx="1089083" cy="198127"/>
          </a:xfrm>
          <a:prstGeom prst="rect">
            <a:avLst/>
          </a:prstGeom>
        </p:spPr>
        <p:txBody>
          <a:bodyPr lIns="0" tIns="0" rIns="0" bIns="0"/>
          <a:lstStyle>
            <a:lvl1pPr>
              <a:defRPr lang="en-US" sz="800" smtClean="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pPr algn="r" defTabSz="914462"/>
            <a:fld id="{4CA37C95-3A7F-4C90-9D28-0B573484ACDD}" type="slidenum">
              <a:rPr lang="en-US" smtClean="0">
                <a:gradFill>
                  <a:gsLst>
                    <a:gs pos="7258">
                      <a:srgbClr val="0072C8"/>
                    </a:gs>
                    <a:gs pos="19000">
                      <a:srgbClr val="0072C8"/>
                    </a:gs>
                  </a:gsLst>
                  <a:lin ang="5400000" scaled="1"/>
                </a:gradFill>
              </a:rPr>
              <a:pPr algn="r" defTabSz="914462"/>
              <a:t>‹#›</a:t>
            </a:fld>
            <a:endParaRPr lang="en-US">
              <a:gradFill>
                <a:gsLst>
                  <a:gs pos="7258">
                    <a:srgbClr val="0072C8"/>
                  </a:gs>
                  <a:gs pos="19000">
                    <a:srgbClr val="0072C8"/>
                  </a:gs>
                </a:gsLst>
                <a:lin ang="5400000" scaled="1"/>
              </a:gradFill>
            </a:endParaRPr>
          </a:p>
        </p:txBody>
      </p:sp>
      <p:sp>
        <p:nvSpPr>
          <p:cNvPr id="2" name="Title Placeholder 1"/>
          <p:cNvSpPr>
            <a:spLocks noGrp="1"/>
          </p:cNvSpPr>
          <p:nvPr>
            <p:ph type="title"/>
          </p:nvPr>
        </p:nvSpPr>
        <p:spPr bwMode="gray">
          <a:xfrm>
            <a:off x="395648" y="580109"/>
            <a:ext cx="10972800" cy="353047"/>
          </a:xfrm>
          <a:prstGeom prst="rect">
            <a:avLst/>
          </a:prstGeom>
        </p:spPr>
        <p:txBody>
          <a:bodyPr vert="horz" wrap="square" lIns="0" tIns="0" rIns="0" bIns="0" rtlCol="0">
            <a:normAutofit/>
          </a:bodyPr>
          <a:lstStyle/>
          <a:p>
            <a:pPr marL="0" lvl="0" indent="0">
              <a:spcBef>
                <a:spcPts val="1600"/>
              </a:spcBef>
              <a:buClr>
                <a:srgbClr val="0072C8"/>
              </a:buClr>
              <a:buSzPct val="110000"/>
              <a:buFont typeface="Wingdings" panose="05000000000000000000" pitchFamily="2" charset="2"/>
            </a:pPr>
            <a:endParaRPr lang="en-US"/>
          </a:p>
        </p:txBody>
      </p:sp>
      <p:sp>
        <p:nvSpPr>
          <p:cNvPr id="7" name="Text Placeholder 6"/>
          <p:cNvSpPr>
            <a:spLocks noGrp="1"/>
          </p:cNvSpPr>
          <p:nvPr>
            <p:ph type="body" idx="1"/>
          </p:nvPr>
        </p:nvSpPr>
        <p:spPr>
          <a:xfrm>
            <a:off x="618565" y="1429512"/>
            <a:ext cx="10972801" cy="1349537"/>
          </a:xfrm>
          <a:prstGeom prst="rect">
            <a:avLst/>
          </a:prstGeom>
        </p:spPr>
        <p:txBody>
          <a:bodyPr vert="horz" wrap="square"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07125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9" r:id="rId28"/>
    <p:sldLayoutId id="2147483690" r:id="rId29"/>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1219170" rtl="0" eaLnBrk="1" latinLnBrk="0" hangingPunct="1">
        <a:lnSpc>
          <a:spcPct val="90000"/>
        </a:lnSpc>
        <a:spcBef>
          <a:spcPct val="0"/>
        </a:spcBef>
        <a:buNone/>
        <a:defRPr lang="en-US" sz="2133" b="1" kern="0" spc="0" baseline="0" dirty="0">
          <a:gradFill>
            <a:gsLst>
              <a:gs pos="2419">
                <a:schemeClr val="accent2"/>
              </a:gs>
              <a:gs pos="7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defRPr>
      </a:lvl1pPr>
    </p:titleStyle>
    <p:bodyStyle>
      <a:lvl1pPr marL="230712" indent="-230712" algn="l" defTabSz="1219170" rtl="0" eaLnBrk="1" latinLnBrk="0" hangingPunct="1">
        <a:lnSpc>
          <a:spcPct val="90000"/>
        </a:lnSpc>
        <a:spcBef>
          <a:spcPts val="1600"/>
        </a:spcBef>
        <a:buClr>
          <a:srgbClr val="0072C8"/>
        </a:buClr>
        <a:buSzPct val="110000"/>
        <a:buFont typeface="Wingdings" panose="05000000000000000000" pitchFamily="2" charset="2"/>
        <a:buChar char="§"/>
        <a:defRPr lang="en-US" sz="1600" kern="1200" spc="0" baseline="0" dirty="0" smtClean="0">
          <a:gradFill>
            <a:gsLst>
              <a:gs pos="2419">
                <a:schemeClr val="tx1">
                  <a:lumMod val="75000"/>
                </a:schemeClr>
              </a:gs>
              <a:gs pos="7000">
                <a:schemeClr val="tx1">
                  <a:lumMod val="75000"/>
                </a:schemeClr>
              </a:gs>
            </a:gsLst>
            <a:lin ang="5400000" scaled="0"/>
          </a:gradFill>
          <a:latin typeface="Arial" panose="020B0604020202020204" pitchFamily="34" charset="0"/>
          <a:ea typeface="+mn-ea"/>
          <a:cs typeface="Arial" panose="020B0604020202020204" pitchFamily="34" charset="0"/>
        </a:defRPr>
      </a:lvl1pPr>
      <a:lvl2pPr marL="431789" indent="-201079" algn="l" defTabSz="1219170" rtl="0" eaLnBrk="1" latinLnBrk="0" hangingPunct="1">
        <a:lnSpc>
          <a:spcPct val="90000"/>
        </a:lnSpc>
        <a:spcBef>
          <a:spcPts val="800"/>
        </a:spcBef>
        <a:buClr>
          <a:srgbClr val="CDCDCD"/>
        </a:buClr>
        <a:buSzPct val="110000"/>
        <a:buFont typeface="Wingdings" panose="05000000000000000000" pitchFamily="2" charset="2"/>
        <a:buChar char="§"/>
        <a:defRPr lang="en-US" sz="1467" kern="1200" spc="0" baseline="0" dirty="0" smtClean="0">
          <a:gradFill>
            <a:gsLst>
              <a:gs pos="2419">
                <a:schemeClr val="tx1">
                  <a:lumMod val="75000"/>
                </a:schemeClr>
              </a:gs>
              <a:gs pos="7000">
                <a:schemeClr val="tx1">
                  <a:lumMod val="75000"/>
                </a:schemeClr>
              </a:gs>
            </a:gsLst>
            <a:lin ang="5400000" scaled="0"/>
          </a:gradFill>
          <a:latin typeface="Arial" panose="020B0604020202020204" pitchFamily="34" charset="0"/>
          <a:ea typeface="+mn-ea"/>
          <a:cs typeface="Arial" panose="020B0604020202020204" pitchFamily="34" charset="0"/>
        </a:defRPr>
      </a:lvl2pPr>
      <a:lvl3pPr marL="609585" indent="-177796" algn="l" defTabSz="1219170" rtl="0" eaLnBrk="1" latinLnBrk="0" hangingPunct="1">
        <a:lnSpc>
          <a:spcPct val="90000"/>
        </a:lnSpc>
        <a:spcBef>
          <a:spcPts val="533"/>
        </a:spcBef>
        <a:buClr>
          <a:srgbClr val="CDCDCD"/>
        </a:buClr>
        <a:buSzPct val="110000"/>
        <a:buFont typeface="Wingdings" panose="05000000000000000000" pitchFamily="2" charset="2"/>
        <a:buChar char="§"/>
        <a:defRPr lang="en-US" sz="1400" kern="1200" spc="0" baseline="0" dirty="0" smtClean="0">
          <a:gradFill>
            <a:gsLst>
              <a:gs pos="2419">
                <a:schemeClr val="tx1">
                  <a:lumMod val="75000"/>
                </a:schemeClr>
              </a:gs>
              <a:gs pos="7000">
                <a:schemeClr val="tx1">
                  <a:lumMod val="75000"/>
                </a:schemeClr>
              </a:gs>
            </a:gsLst>
            <a:lin ang="5400000" scaled="0"/>
          </a:gradFill>
          <a:latin typeface="Arial" panose="020B0604020202020204" pitchFamily="34" charset="0"/>
          <a:ea typeface="+mn-ea"/>
          <a:cs typeface="Arial" panose="020B0604020202020204" pitchFamily="34" charset="0"/>
        </a:defRPr>
      </a:lvl3pPr>
      <a:lvl4pPr marL="787380" indent="-177796" algn="l" defTabSz="1219170" rtl="0" eaLnBrk="1" latinLnBrk="0" hangingPunct="1">
        <a:lnSpc>
          <a:spcPct val="90000"/>
        </a:lnSpc>
        <a:spcBef>
          <a:spcPts val="400"/>
        </a:spcBef>
        <a:buClr>
          <a:srgbClr val="CDCDCD"/>
        </a:buClr>
        <a:buSzPct val="110000"/>
        <a:buFont typeface="Wingdings" panose="05000000000000000000" pitchFamily="2" charset="2"/>
        <a:buChar char="§"/>
        <a:defRPr lang="en-US" sz="1333" kern="1200" spc="0" baseline="0" dirty="0" smtClean="0">
          <a:gradFill>
            <a:gsLst>
              <a:gs pos="2419">
                <a:schemeClr val="tx1">
                  <a:lumMod val="75000"/>
                </a:schemeClr>
              </a:gs>
              <a:gs pos="7000">
                <a:schemeClr val="tx1">
                  <a:lumMod val="75000"/>
                </a:schemeClr>
              </a:gs>
            </a:gsLst>
            <a:lin ang="5400000" scaled="0"/>
          </a:gradFill>
          <a:latin typeface="Arial" panose="020B0604020202020204" pitchFamily="34" charset="0"/>
          <a:ea typeface="+mn-ea"/>
          <a:cs typeface="Arial" panose="020B0604020202020204" pitchFamily="34" charset="0"/>
        </a:defRPr>
      </a:lvl4pPr>
      <a:lvl5pPr marL="939777" indent="-148163" algn="l" defTabSz="1219170" rtl="0" eaLnBrk="1" latinLnBrk="0" hangingPunct="1">
        <a:lnSpc>
          <a:spcPct val="90000"/>
        </a:lnSpc>
        <a:spcBef>
          <a:spcPts val="400"/>
        </a:spcBef>
        <a:buClr>
          <a:srgbClr val="CDCDCD"/>
        </a:buClr>
        <a:buSzPct val="110000"/>
        <a:buFont typeface="Wingdings" panose="05000000000000000000" pitchFamily="2" charset="2"/>
        <a:buChar char="§"/>
        <a:defRPr lang="en-US" sz="1333" kern="1200" spc="0" baseline="0" dirty="0">
          <a:gradFill>
            <a:gsLst>
              <a:gs pos="2419">
                <a:schemeClr val="tx1">
                  <a:lumMod val="75000"/>
                </a:schemeClr>
              </a:gs>
              <a:gs pos="7000">
                <a:schemeClr val="tx1">
                  <a:lumMod val="75000"/>
                </a:schemeClr>
              </a:gs>
            </a:gsLst>
            <a:lin ang="5400000" scaled="0"/>
          </a:gradFill>
          <a:latin typeface="Arial" panose="020B0604020202020204" pitchFamily="34" charset="0"/>
          <a:ea typeface="+mn-ea"/>
          <a:cs typeface="Arial" panose="020B0604020202020204"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pos="2880">
          <p15:clr>
            <a:srgbClr val="F26B43"/>
          </p15:clr>
        </p15:guide>
        <p15:guide id="3" pos="146">
          <p15:clr>
            <a:srgbClr val="F26B43"/>
          </p15:clr>
        </p15:guide>
        <p15:guide id="4" pos="246">
          <p15:clr>
            <a:srgbClr val="F26B43"/>
          </p15:clr>
        </p15:guide>
        <p15:guide id="5" pos="5518">
          <p15:clr>
            <a:srgbClr val="F26B43"/>
          </p15:clr>
        </p15:guide>
        <p15:guide id="6" pos="5616">
          <p15:clr>
            <a:srgbClr val="F26B43"/>
          </p15:clr>
        </p15:guide>
        <p15:guide id="7" orient="horz" pos="154">
          <p15:clr>
            <a:srgbClr val="F26B43"/>
          </p15:clr>
        </p15:guide>
        <p15:guide id="8" orient="horz" pos="67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8/9/2019</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pPr algn="r" defTabSz="914462"/>
            <a:fld id="{4CA37C95-3A7F-4C90-9D28-0B573484ACDD}" type="slidenum">
              <a:rPr lang="en-US" smtClean="0">
                <a:gradFill>
                  <a:gsLst>
                    <a:gs pos="7258">
                      <a:srgbClr val="0072C8"/>
                    </a:gs>
                    <a:gs pos="19000">
                      <a:srgbClr val="0072C8"/>
                    </a:gs>
                  </a:gsLst>
                  <a:lin ang="5400000" scaled="1"/>
                </a:gradFill>
              </a:rPr>
              <a:pPr algn="r" defTabSz="914462"/>
              <a:t>‹#›</a:t>
            </a:fld>
            <a:endParaRPr lang="en-US">
              <a:gradFill>
                <a:gsLst>
                  <a:gs pos="7258">
                    <a:srgbClr val="0072C8"/>
                  </a:gs>
                  <a:gs pos="19000">
                    <a:srgbClr val="0072C8"/>
                  </a:gs>
                </a:gsLst>
                <a:lin ang="5400000" scaled="1"/>
              </a:gradFill>
            </a:endParaRPr>
          </a:p>
        </p:txBody>
      </p:sp>
    </p:spTree>
    <p:extLst>
      <p:ext uri="{BB962C8B-B14F-4D97-AF65-F5344CB8AC3E}">
        <p14:creationId xmlns:p14="http://schemas.microsoft.com/office/powerpoint/2010/main" val="884791602"/>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hf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prevention.missouri.edu/" TargetMode="External"/><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1.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1.xml"/><Relationship Id="rId4" Type="http://schemas.openxmlformats.org/officeDocument/2006/relationships/hyperlink" Target="http://shiny.rstudio.com/gallery/bus-dashboard.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xml"/><Relationship Id="rId1" Type="http://schemas.openxmlformats.org/officeDocument/2006/relationships/slideLayout" Target="../slideLayouts/slideLayout31.xml"/><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3" Type="http://schemas.openxmlformats.org/officeDocument/2006/relationships/hyperlink" Target="https://www.r-graph-gallery.com/" TargetMode="External"/><Relationship Id="rId2" Type="http://schemas.openxmlformats.org/officeDocument/2006/relationships/notesSlide" Target="../notesSlides/notesSlide9.xml"/><Relationship Id="rId1" Type="http://schemas.openxmlformats.org/officeDocument/2006/relationships/slideLayout" Target="../slideLayouts/slideLayout31.xml"/><Relationship Id="rId6" Type="http://schemas.openxmlformats.org/officeDocument/2006/relationships/hyperlink" Target="https://cran.r-project.org/" TargetMode="External"/><Relationship Id="rId5" Type="http://schemas.openxmlformats.org/officeDocument/2006/relationships/hyperlink" Target="https://www.rstudio.com/resources/cheatsheets/" TargetMode="External"/><Relationship Id="rId4" Type="http://schemas.openxmlformats.org/officeDocument/2006/relationships/hyperlink" Target="https://shiny.rstudio.com/gallery/"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2" Type="http://schemas.openxmlformats.org/officeDocument/2006/relationships/hyperlink" Target="https://data.world/data-society/imdb-5000-movie-dataset" TargetMode="Externa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hyperlink" Target="https://www.r-project.org/about.html" TargetMode="Externa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hyperlink" Target="https://www.rstudio.com/products/rstudio/" TargetMode="External"/><Relationship Id="rId2" Type="http://schemas.openxmlformats.org/officeDocument/2006/relationships/notesSlide" Target="../notesSlides/notesSlide3.xml"/><Relationship Id="rId1" Type="http://schemas.openxmlformats.org/officeDocument/2006/relationships/slideLayout" Target="../slideLayouts/slideLayout31.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1.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FC8DD-F4FD-4555-A7F4-8A45051A3F94}"/>
              </a:ext>
            </a:extLst>
          </p:cNvPr>
          <p:cNvSpPr>
            <a:spLocks noGrp="1"/>
          </p:cNvSpPr>
          <p:nvPr>
            <p:ph type="title"/>
          </p:nvPr>
        </p:nvSpPr>
        <p:spPr>
          <a:xfrm>
            <a:off x="838200" y="365126"/>
            <a:ext cx="10515600" cy="1664842"/>
          </a:xfrm>
        </p:spPr>
        <p:txBody>
          <a:bodyPr>
            <a:noAutofit/>
          </a:bodyPr>
          <a:lstStyle/>
          <a:p>
            <a:r>
              <a:rPr lang="en-US" sz="4000" dirty="0" smtClean="0"/>
              <a:t>Intro to r</a:t>
            </a:r>
            <a:br>
              <a:rPr lang="en-US" sz="4000" dirty="0" smtClean="0"/>
            </a:br>
            <a:r>
              <a:rPr lang="en-US" sz="4000" dirty="0" err="1" smtClean="0"/>
              <a:t>Codergirl</a:t>
            </a:r>
            <a:r>
              <a:rPr lang="en-US" sz="4000" dirty="0" smtClean="0"/>
              <a:t> summer 2019</a:t>
            </a:r>
            <a:endParaRPr lang="en-US" sz="4000" dirty="0"/>
          </a:p>
        </p:txBody>
      </p:sp>
      <p:sp>
        <p:nvSpPr>
          <p:cNvPr id="3" name="Content Placeholder 2">
            <a:extLst>
              <a:ext uri="{FF2B5EF4-FFF2-40B4-BE49-F238E27FC236}">
                <a16:creationId xmlns:a16="http://schemas.microsoft.com/office/drawing/2014/main" id="{36B50AC2-DB82-4D3E-B6B1-A94170C0FCB0}"/>
              </a:ext>
            </a:extLst>
          </p:cNvPr>
          <p:cNvSpPr>
            <a:spLocks noGrp="1"/>
          </p:cNvSpPr>
          <p:nvPr>
            <p:ph idx="1"/>
          </p:nvPr>
        </p:nvSpPr>
        <p:spPr>
          <a:xfrm>
            <a:off x="838200" y="1907458"/>
            <a:ext cx="10515600" cy="4281469"/>
          </a:xfrm>
        </p:spPr>
        <p:txBody>
          <a:bodyPr>
            <a:normAutofit/>
          </a:bodyPr>
          <a:lstStyle/>
          <a:p>
            <a:pPr marL="0" indent="0" algn="ctr">
              <a:buNone/>
            </a:pPr>
            <a:endParaRPr lang="en-US" sz="1867" dirty="0" smtClean="0"/>
          </a:p>
          <a:p>
            <a:pPr marL="0" indent="0" algn="ctr">
              <a:buNone/>
            </a:pPr>
            <a:r>
              <a:rPr lang="en-US" sz="4000" dirty="0" smtClean="0"/>
              <a:t>Crystal Lewis</a:t>
            </a:r>
          </a:p>
          <a:p>
            <a:pPr marL="0" indent="0" algn="ctr">
              <a:buNone/>
            </a:pPr>
            <a:r>
              <a:rPr lang="en-US" sz="4000" dirty="0" smtClean="0"/>
              <a:t>Missouri Prevention Science </a:t>
            </a:r>
            <a:r>
              <a:rPr lang="en-US" sz="4000" dirty="0" smtClean="0"/>
              <a:t>Institute</a:t>
            </a:r>
          </a:p>
          <a:p>
            <a:pPr marL="0" indent="0" algn="ctr">
              <a:buNone/>
            </a:pPr>
            <a:r>
              <a:rPr lang="en-US" sz="4000" dirty="0" smtClean="0"/>
              <a:t>University </a:t>
            </a:r>
            <a:r>
              <a:rPr lang="en-US" sz="4000" dirty="0" smtClean="0"/>
              <a:t>of </a:t>
            </a:r>
            <a:r>
              <a:rPr lang="en-US" sz="4000" dirty="0" smtClean="0"/>
              <a:t>Missouri, Columbia</a:t>
            </a:r>
          </a:p>
          <a:p>
            <a:pPr marL="0" indent="0" algn="ctr">
              <a:buNone/>
            </a:pPr>
            <a:r>
              <a:rPr lang="en-US" sz="4000" dirty="0">
                <a:hlinkClick r:id="rId3"/>
              </a:rPr>
              <a:t>http://prevention.missouri.edu</a:t>
            </a:r>
            <a:r>
              <a:rPr lang="en-US" sz="4000" dirty="0" smtClean="0">
                <a:hlinkClick r:id="rId3"/>
              </a:rPr>
              <a:t>/</a:t>
            </a:r>
            <a:endParaRPr lang="en-US" sz="4000" dirty="0" smtClean="0"/>
          </a:p>
          <a:p>
            <a:pPr marL="0" indent="0" algn="ctr">
              <a:buNone/>
            </a:pPr>
            <a:r>
              <a:rPr lang="en-US" sz="4000" dirty="0" smtClean="0"/>
              <a:t>hamptoncg@missouri.edu</a:t>
            </a:r>
            <a:endParaRPr lang="en-US" sz="4000" dirty="0"/>
          </a:p>
        </p:txBody>
      </p:sp>
    </p:spTree>
    <p:extLst>
      <p:ext uri="{BB962C8B-B14F-4D97-AF65-F5344CB8AC3E}">
        <p14:creationId xmlns:p14="http://schemas.microsoft.com/office/powerpoint/2010/main" val="2614223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352" y="475488"/>
            <a:ext cx="11183112" cy="859536"/>
          </a:xfrm>
        </p:spPr>
        <p:txBody>
          <a:bodyPr/>
          <a:lstStyle/>
          <a:p>
            <a:r>
              <a:rPr lang="en-US" dirty="0" smtClean="0"/>
              <a:t>Examples of cool stuff made using r</a:t>
            </a:r>
            <a:endParaRPr lang="en-US" dirty="0"/>
          </a:p>
        </p:txBody>
      </p:sp>
      <p:sp>
        <p:nvSpPr>
          <p:cNvPr id="4" name="Slide Number Placeholder 3"/>
          <p:cNvSpPr>
            <a:spLocks noGrp="1"/>
          </p:cNvSpPr>
          <p:nvPr>
            <p:ph type="sldNum" sz="quarter" idx="12"/>
          </p:nvPr>
        </p:nvSpPr>
        <p:spPr/>
        <p:txBody>
          <a:bodyPr/>
          <a:lstStyle/>
          <a:p>
            <a:fld id="{C0614DA7-BF64-4D70-B1CD-9290D8F1C3EB}" type="slidenum">
              <a:rPr lang="en-US" smtClean="0"/>
              <a:t>10</a:t>
            </a:fld>
            <a:endParaRPr lang="en-US"/>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0352" y="1670145"/>
            <a:ext cx="4814461" cy="4212654"/>
          </a:xfrm>
        </p:spPr>
      </p:pic>
      <p:sp>
        <p:nvSpPr>
          <p:cNvPr id="9" name="AutoShape 2" descr="data:image/png;base64,iVBORw0KGgoAAAANSUhEUgAAAqAAAAHgCAMAAABNUi8GAAAAvVBMVEUAAAAAADoAAGYAOjoAOmYAOpAAZmYAZpAAZrY6AAA6ADo6AGY6Ojo6OmY6OpA6ZpA6ZrY6kLY6kNtmAABmADpmAGZmOgBmOjpmOpBmZgBmZjpmZpBmZrZmkJBmkNtmtttmtv+QOgCQOjqQOmaQZgCQZjqQkDqQkJCQtpCQ29uQ2/+2ZgC2Zjq2Zma2kGa2/7a2/9u2///bkDrbkGbbtmbb25Db/7bb/9vb////AAD/tmb/25D//7b//9v///+Dffx3AAAACXBIWXMAAA7DAAAOwwHHb6hkAAAfzklEQVR4nO2di3rcOHKFaWWdSOOMMyuNdzfZXCQ72STSJrNSZmbtbonv/1jh/QoSQKEKKLDP+WYkiwQPUI2/gQLZZBclBClWkboBELQnAAqpFgCFVAuAQqoFQCHVAqCQagFQSLUAKKRaABRSLQAKqRYAhVQLgEKqBUAh1QKgkGoBUEi1ACikWgAUUi0ACqkWAIVUC4BCqgVAIdUCoCx6vSuKq+fJn++/1r/fHiYbD6JFqNICoByqQeyhrLUH6PmHmC1j1zJUaQFQDr3eXS/+3uzB8831xp48tAxVWvEBPd8UxbvH5vdvflcNMPWUEe8NKaPXu3akrMHshph/L4r7dgTtA6wDv357iDpB8qsPtQ/rfHP1/PZQd6iMogNavwPrfqz/PxXtdBFzypDRqWVwBPTdY91r/XzY/n9dFbvNfQSdhtr020tx+1K9F6WUYIpvB5Gqr5oBpv5dvsi9A2PpqRoepyPo16on76cBntpezB7QLtSh3+ruFAwpwQha3NbTxEs3A74UjeTegrFUj5gLQG+nAb4cBtAm1LHfzjeSw0t0QOuBpJ3eJyPoIVQRuDmClm3g5TEArUMd+u317m9uBLPqBIBeV/G1fdjnoNmfLqyDqoOo/69XDdU0cd//PYX2VM8eeQPahzr021OdvcjFFD8HrTKYqz9Vk0KVbP9dv8jNnM96SGlPTXRBrVbxdYDNKr6OP++Euw+1C+vUxiSWoiU9D5r9yGnT4QOUVzJA25kw7+nOqreH3M+fJVe6EbSeKg4+vrwc4exEYuFSJ6RaABRSLQAKqRYAhVQLgEKqBUAh1QKgkGoBUEi1ACikWgAUUi0ACqkWAIVUC4BCqgVAIdUCoJBqAVBItSiAFvrE+5ro0+XGRwKU/NJIibkDWd04dMHxAVBpNw5dcHwAVNqNQxccHwCVduPQBccHQKXdOHTB8QFQaTcOXXB8AFTajUMXHB8AlXbj0AXHB0Cl3Th0wfEBUGk3Dl1wfABU2o1DFxxf7oC213EvuAOTu3HouIB2dF5wByZ34xAA9Tbl1e7ndVyOZ2qHzY32gSPJFgHQDVNmBVqmiS9ePx8X0FxyUABKrSl3QFsBUAk3AMomACrhBkDZpB7QQF1wfABU2q3sFsdBBlwtEXDjEABN6FYO5xrCDPiUVf8BUGm3MltAkYNu2PtMh1mcZgKg9Jr0AerVm3mcqAeg9JoAqNmUdqBh7K+3AVB6TQDUbMp3ZIERNKQmfYDmnIMeC9B4ygtQgrR0IAClCYBGcgOgNAHQhG5ltoAiB2UTAJVwA6BsAqASbgCUTVoAPVYOCkDZBEAl3AAomwBoOjcOAdBIbgCUJgAayQ2A0gRAE7qV2QKKHJRNAFTCDYCyCYBKuAFQNmkB9Fg5KABlEwCVcMsA0FNzw+y7R59jUojaIu74tAF6gP7bbezbw3396/zxq/sxSURsEXt8ygA9Qv/tNvb10/Pkl9sxSURsEXt8ygA9Qv85jaAf9AYYdMtHrPhSj6DE+DLIQc83ynOYruupLYoUX7IcNCy+DABdlZZ/2K6fAgFd2THENz9+MFSxiveLLwNAT8W7/7opruYzxIFGUO74itXhTQMTruJD4tMP6Nvnx/PNvepVYFgOyh2fMkAD49MPaLX8e/vynPcqcE/s8SkD9Aj957KKf/2D3hG0Vdgqly8+ZYAeof8sq/jvqgXgSfEqvhN5lcsc3/rItDnoAfqP0tisAkzslhbQMDf9OSjjMbICoBJuAJRNqgDVk4MGugFQBil8uh0A9dZxAWW+kjSaBhxpADTPb/kAoOHSAOgEvmMBGk8A1NuUVh6A0nRcQFXkoIXhX9Mtueag8XRgQFtpAdS8L1dAkYOyCYBKuAFQNqmaAnGayVsANJIbzoPSBEAjuQFQmgCoqJv9NBPBNKhFMd04lBeghHOGADSdG4eyApTSm6oAXe0DoDYBUFE3nGYKFQAVdQOgocoK0Pxy0L3DAWhgTQoBJUgLoMdaJAFQNgFQCTcAyiYtOeixAI0nACrqBkBDBUBF3XAeNFQAVNQNp5lCdWBAdX2i3rwPgAbUlDmgXdermgIPk4MC0HCpArS7N65lshi9AGhATQDUbEo9rm9MMd0GQOk1ZQ6oqhz0aIDG04EBbQVA07lxCICKui0AXW8DoBYBUFE3E6DTfbkCihyUTQBUwg2AsknHFGg6pQBAA2sCoHxuR1skXRCgXh+SJxQGoBJulwOoVwdRCqvKQQ8DaDwBUC+5u83H7xbG8XrnuM3LdOreTSYZAVrsiNIiAGo29SlqgpEF0OGwjAAlVZUa0OPmoNbpPGdAGWrNBVBpAVBfX85y4RYAVMqtWP4BQCkWADSK29Fy0Hj9DEAF3eZr7WK6lB+20b7lA4ASGwFAl6VXgM63BbQj81W8owColFvhCCipgQcAFDloKwDq6xtJCQGVO7Xp15bk50GPC2jWq3gvLPgZWjgrBnR+5dO7HQCUWOvFA1pMTyiZAa2LtIDSZhAASmwEAJ2W2hlBi7IknmEyOPMpIqDhNSEHNXh6lbIAGtA6AEpsRMRVoKMAqK+vLgFQAbei+wFAw6sCoFJue4AOVzgBaEAxABrktgvo8COgHZnnoAC0FQD19eUsF24BQAXcrDkoAD0ooJnc8mFdxQNQZ2UFqFeXjstl5ha4lwKg4QKg3i1wL3VcQOMJgHq3wLHUoXPQeFVlBWguOWhfFICGV5UXoAQBUF9fznLhFgBUym0X0NyvJAFQNunMQQEoAO2kcxUPQF0FQAXc7IAOPwLaAUB57RIJgPr66lJegGZymsmeg5YA9Ig5qFeXdoV1ruLLUEBzfIAtqSoA6t2C+YZhTF+O7mKAjneEGlsUpJnb3hORCc9K3quKVAyAmk23thSrHUIjaBFpBKU2jrWgHdCX+rW45a2VKokcNDA+E6DCOejKeVf0+LIA9NTG9lLcc9YaUZYWBce3CWipAtCQ+GQBDferd73+c//X/zwH2iXSfovC49MNaFB8OQDKaJdI0jnoXikjoMNFJDKgK2c+AdDoSgboVg4KQL0K2gF9ql/QK6cJIktApeLTAig9vjwAff3kGJtPrRH1zbI/ND5TDtr/mT4HDYovD0DLPz+6VtkfI/08MI/C375ZD/CPb2OLTkAD4ssE0BffKSJk6nJzdy78zaG8d3xbWxb/0gIoPb48APWfItQA2gyfclPg8kLA7F+TT3w2lybLOZvEz4MOBx1gig/3o07xWgD9NnTlrgKnwC1Ay3GMnP252OZR97TKA0zx4X7dCHrnPUWoyEGr4dNpjCLEZ/xjsUMS0NJrBBWIz9mBQfYRlMsurobFO2+L8gOU5k+3jp6D+kkJoN/Gk0uJOhCAMhW0A5rhifrpuU9riwLjM+Wg5RzQ0gBoSQO0P9ADUJyoJ9Qqqm+zc/PWHI39RP3iWtHyzzIQ0MUZAMH48gA09ER2dC0uHVlbxH6ifgGj6cdYzqPulf1GixbSuopnAzTwRHZkfVte2rS2KPBENhFQeg7qC6jWE/XhfhlO8Ss85adA7YCqneLD/chTPOHGDJ7Cczwdr9WwT4G6AFU7xYf7dSOo94lerxeesfBi+BxJ2BX/iewlkcZFUrwRVOuJerYc1EsJATUlnw6A+mm7A1sMd6+7T9AqZrcO2yodixFGUC9lByjlnpYkgK6zTydA+e5JWoyMthF0w82hVi9AFd+TxDSCUu4KTJCDmj6W7JSDst3VuQ2o4cemm0OtfiOo3rs62aZ4TffFb8iweB9kbRHTffFKAT38ffGeSgLo7l0d0jnaLqBb15TItR4oBw33ywTQveGzjA5oKQHoUKHhhjsAalZ9/reaPN5/9ThGRLab4ogtcolvPfOO/5IBdLQqAwH1js9VigA9XZfl+eM8wtiAWobPMqQDrfHZAd36QWwbL6B+8bkqfg76elf82+fV1YgqwJfb9YW0yIBa8XRoET0+E6CiiyQSoEzxuSo6oG8P90/3yzdaHfb7X/61+vWH0BE04DSTLft0mk5D49tdJG392HTbiGRahyegAfHlAWj1Hnu6N33i4Hzz7vH83aPpGA95pWTzwpbhcyRmV6HxaQc0IL48AG3egadlMm0oPSwBvEQG1Jp9OgJKim9+8XFygdNw1Wj5w+iyU2vJMILS+i8PQJtPGxg+a3C+Ka4ZclAqoPbs0xFQWnzF6ofDuOnaolWFIYAG9J8soOF+u1VVb8zydPUcvkgi5aD2xftQmPiCWeKLC+j0D6ZVvEv/ZQJoNT2sUpXurff66ackq3gXPHtZW0SKbzaw6QaU3n95APpWn6JYrwKbzeXr7z/EB9Rp+BxkzdFI8YUA6iUDoH43zQX0X0ESKTJSsXZX91ZbJTHnm/vq5+kqOqBeeNpbRI5v0SVCgPYVTepY17ungP7LA9A6WSkdVoFetdLlN3yWDiMMNT7DVCsE6KKOOQVi8eUC6NYqMKhWsnzxdGgRNT4yoJRZflnHItnYE73/ZHNQNkC9JAuo9/BZcrdogsWCFiFAi2BAvZQjoP73VXuM816Fv/k5T1q0J9J94xkBevj74n8UfT6oe+Fq+KQkcbby/vF1v/0A7dOz6IDS4nOytjswyA6o7BOWXQs3s7sIoKQHGwQA6jcLbAE6uMjE52Rtd2CQfYp/uve0kwD0m0/hVQW78o6v+00eQb20OYIuW7QpUnxu1lYHhoL2EVT4CcsuhYfFkUAOSn6wwYIWC6DlGi1XhQGKBzcEH2MVYe0+irdF+QHqX1eYdXxAUz/djnJuaSJri6jx5QKo1lU82xT/4+PTfX37CmetHgrD02EKJMW3lYMOqSYXoPMc1JDJysTnZG13YChoB7S+ecV5KcgNaODwWTp0ICG+JYfjnwoBpfcfA6C0q6XFpp+hqrfPj6frVIAG42lvESW+bQT1ARrQfxyAUixKL0DL0/u/PqR59E348Fk6tIgQn2u+yQ6owUUiPldrq0MUQP2tmU4zGfAkOPOO6RkC6ltdoHV0QLc+T7h9jFc/bBY2DZ8UZ4cczTO+qICWZSCglPgcre0O8oC+PbR5j8/nCVkANc7u/IBS4vMFdJ6Xuja/rWhMOuvfxXTTrEVbosXnZO3iEG0E9bJmAHQj+xQbQZ1FAHScpgmAGlw8KUp7LT4CoGW1BrxzfPxpyZSDbi6OJHJQ//iyApQSn6u11SEGoG+fH1+u1zddOVhTxbJ4H2RrESU+T0DLlIAG9F8egNaPTol6op4VT6cp0Du+xIAaWrStgP7LA9C3Lz/9+BhvBOUdPkuHEYYQnwub83PqDICWNEAD+i8PQMtT8f5X509lhwLKjadLjuYfnyegQw5aeOXQ84oMF5EmLdoRvf8yAZRs7S/24bPkyYqXbkRA/RtjThnCKdqtMMw6MqCvn36if+DVVwJ42lpEi88zB93IHh2rCwI0qP9yAJRkTTvN5DJ85nipMymglArDrGOPoHftXCX/XZ1Oz6sjOFtGGEJ8VkCXl45SjqCk+JysXRyijKD1TVdeH3ilYOSWffIDWhLi8wbUozHTqor11342Ls6fl2xFiM/V2uoQA9AYHxZxXRxJACrwYREeQIeBdzWCGlq0rYN/WIT08CnfTNF9cSSQg1IermUBtFwDlQ7QkIeHuR2z154YU3ydxrjGR2mQxLmliawtIsTnCWiREtCA/ssEULK1m2TxpL5E+25ZAeolALqQ8PBZxgF0dreX0Gkm8pUk7wrDrI8FqDie+QK69AOglqr8ra2SHz7LjAE11WFwAaDm73p0sLYpBp5uiwjf+Dxz0HIA1OPl2fdbtmhH9P7LA9CN73p0sN5XlOGztLeIEl9OgAb0Xx6Abn7X4/YxLmcrBzyD7w+xFLYdQIgvK0Ap8Tla2x2ijaBeJ3odsBiHT6/kjFLYaYQhnajfSjpXQBXJR9DDn6j3+pYIO0aT2T05oJRvwVgCuovqBFDXCcB0GZ68SAr4lg+S/FpnbYXLFO9pbcNoln0mB5R+2/EcGacR1KOanUTB0KJtBdx2HLHc9lECgFoGisXiSEEO6m5phtG0DYB6lds+yj7F059xblKsxfsga4sI8eUEKHP/CZXbPso+grLe8hEbT4cRhnLLxzz9HPZYV/EejTZldqQRNN4tOya/4DzWPoL6NWh3b/Ths+R+yW2Azl5jOqAlH6B+yhBQxndgAjwjj6BjdWoAvYwR9MTwANsUw2fp+JJ7xrcziRfl+JvzWvy0DkOLLOLoP9Fy20e5Acrw6Js0eDq+RGFXksZtXIByLpJqsT+6SBug5w+Blzq3h09D4R17/tNMjfziyw9Qz/jil9s+yjEH9ZkiDC/j9vDp1XOUwm45GtsU3/9bDaCU+OKX2z7KbQT1sl69jHvZZ3JA/eQEaD10j+uo8cKlUwUTqvlGUGflCKj3A1CXL+Nu9pke0PAH2G62bX/vTg2cgNIfYMugCIASHoA6yxRti/fUOSjDA2zHbdPqZhO7J6D7dRjLbyn+A4jD/bwADXuAbaJzSxNZc7TwB9iO2xQCGv0BxAx+fiNoyANsk+PpMMKEP8B23KYQUJkHEKvKQckPQE0/fJYuOVrwA2zHbQyANq7DhapFHcU6x5GIL3657aPsgJKtNeDJPWnFAXRuv3+sRHzxy20f5TCC0laBKobP0mWE0bWKX9sHAiqyilcEKHEVqARPhxyNdxW/Kk3IQVkBlVnFKwKUsAosnJ+n2BT2CMKr8KRFO2Jexa9K8wK69pCIj08xRlDvVWBRDZ9+05lI4ckxe1K4imcFNPLXCLH4eeagvqvAevjMB9DAVfz4Wc32XwGALq5yzj4dSQc07tcI8fj5Aepr/U2OORFACW7Tga0wFShLAqBdfjQfjIv5sQRAvZRdDur9NSbN8Cl89dJL+weEfg0NP6AlK6BSXyOkBlBfqVm8D8ptBC13Ad0+iEeHB5Q7hwmXNKC20nRA1y57B/EoO0D9bvvPD1BafEKA9iUZAZXqP1WAvtzTrHXI3oH+8a0W1zulJ0dYChuX7eUcUP8cNG3/AVCrZDpwHOfcclDHCX75QBKGRRIAZWiQpADosQGlfNejktNMLrMw9bssswE05Ls6I5bbPsoCKMXaITlbHyBWmHdMyA1QXwHQrQPECot04Hij5mJMH//0upezt54C2l45tboAUG/rCwDUsTFBgDq6AFB/64xyUF8BUJly20dJAKpKWgD1z0HdXNIAKusHQDncAKiYHwDlcGMHdLyXc37ZCYAyml8SoA5XL0sWQCd/agEUOSibBDvQbdZ2LrwF6PRYABpoDkCXBcJX8fseANTfWslppkmL2ARAZcptHyUAqH+3iBSeHMMncUCNH+QDoGzmFwWoU2n3HLTcAnQyb2jJQZ39aHJrEQANdWMCdLd+3YCGV4UcVNCNAOjww7V+ACpRa0RpyUGPBShDrQC0FQD1EQCNLi2AOlm7PM5ur0XBAqDRlRRQ+9XQudslARpeEwC1uDlY+ywASwDqVxMADXcrDP/aKZpNDhpPAFTUDYCGVpXXeVCCAKiPLgJQ/7UroSJnpc1BPQpnBWjWq3gAajrQOlFsX47edQGg3rUC0BDz8YfHQbxNiFMrctDOX86N9zTTpQEaXhNW8RY3ABpBAFTUTf71yHYV7ygAKuoGQEOrIgN6ataa7xZfwHMcQHni0wto8v4TBvTt4b7+tfwKs8MA6hJfzqv4wP7Tv4rvns6/fEj/YQB1iS9nQAP7Tz+g/TvwgyHAI5xm2osv0HpTKUbQvfj4ayVYkHPQ881WDnOME/Xb8flY6z3N5BCfQK3+YlvFz29IzB/Qlc/6hliHsd+n9qJ/pLLXrCIXn3G/7S5hdoWMoNfmHOYYgG7HF6N2+Rp44pNXSA56uno2BniUHHQrPvna5Wtgii9AMVbxr59+yvkduCem+NQCmr7/pFfxn+v0+vX3xFVgPFFHGMQnLPlVfH2e4nR10A5EfNKSBpTvGFnxtgjxxa4KgIq6qc1Bo7hxCICKugHQUB0Y0N3nGFI9hcv7C4By2cVWRycATefGURUA9TYVKB9wtQKAStQaQyoAlffNIz56VccFVEUOKu+bR3z0qg4MaKs8OhCAEooB0HA31/IXCKijAKioG1bxoQKgom5u5UM+9QtAuewSKQtACc5+NaRx46gKgIq6AdDQqpIDeuQv8vJxBaDexaIA6tU3lI7MoQMvMgcFoOMxfAKgsasCoKJuWMWHKjWgB89BsUgKVXJApQVA07lxCICKugHQ0KoAqKgbAA2tCoAmdJu6AlDvYgBU2m3qCkC9iwFQabepKwD1LgZAw92Qg4YKgIq6AdBQAVBRNwAaKgAq6gZAQ6sCoKJuADS0KgCa0G3qCkC9iwFQabepKwD1LgZApd2mrgDUuxgADXdDDhoqACrqBkBDBUBF3QBoqACoqBsADa0KgIq6AdDQqgBoQrepKwD1LgZApd2mrgDUuxgAlXabugJQ72IANNwNOWioAKioGwANFQAVdQOgoQKgom6OgF7io2+Qg7bKAdCQVgJQiVojKo8OBKCEYgBU2o3DN4/46FUB0IRuHL55xEevCoCKusm/HtkC6igAKuoGQEMFQEXdAGioAKioG04zhVYFQEXdAGhoVQA0oRuHbx7x0asCoAndOHzziI9eFQBN6Mbhm0d89KoAqKgbVvGhAqCibgA0VBKA0j87JiAAms6NQwKA9v/rUB6A5paDMtSaLgcFoGNx17kkM0ALhmoBaKs8psDMAM17BEUOGtM3j/joVWEVn9CNwzeP+OhVAdCEbhy64PgAqLQbhy44PgAq7cahC44PgEq7cfjmER+9KgCa0I3DN4/46FXhNFNCNw7fPOKjV4UT9QndOHzziI9eFQBN6Dba0uecLOLrzHdEaREAlXbj0AXHhxxU2o1DFxwfVvHSbhy64PgAqLQbhy44PgAq7cahC44PgEq7ceiC4wOg0m4cuuD4AKi0G4cuOD4AKu3GoQuOD4BKu3HoguMDoNJuHLrg+ACotBuHLjg+ACrtxqELjo8EqD6RXxrEp0I7jaWH6eMXuzCLCh0/komh9nALALqt9GwCUAC6o/RsAlAAuqP0bAJQALqj9GwCUAC6o/RsAtDELwEEWQRAIdUCoJBqAVBItQAopFoAFFItAAqpFgCFVAuAQqpFBfSlKK7XW5+K4n618fXTc1melnuard3Pxea3h6V5U2xt3h39cuvf/m2db6paXq6eO/tFoMPeNqBFmxZ7ly/S+aYoituNnfO9xlcyhsbwm78+fvU7uAnBtMfPaBQR0Kq+t4fVK3h6//Xt8+Ni4+tdFe3rj4/nD8/Lrd3P5eaX63Ju3mw9XS9x7o4+3/AC+vc/lG+fv39u7ZeB9nvbgJZtmu9dvUhtL23snO1dBxtLQ/iTNrkfvFk8BaArFJuhbDmcvX356dPzqny7tf25KtxbrbbO+6zb/Pb5n3gB/fifX1//+OW5tV+G0+8dApoDOtu7GtnbXtrYOdu7NI6nPoR2hK9aczLOlVsHNxg2h5y//13x24dqPKUYjaJO8eebdys+mxH0YfXC1690NSKUT/fLrRtT/Hp7++eLcYp/uWWe4j/+7+Ppt1+6Kf7pX27mU3y3tw9o3qb53uWxzQz4/uvGztleQ7CR1IdQEVXFf/74S8Xck2tT2hDOzSHn7x7r/2oDf6NRREAbFNe1PRXv1sMZAdBqnjNsXVo0m6tXgxvQn+//778HQN/PX9Z+7xjQ9t7lsd0As7FzttcQbCQN4Vewvav4+rnYSiuNBzchNIdU/+7+IxiNIgJaM3EyDtjrl/XVMMXvA1q98wxby1X+UG9+ocW9rfPHX//45S8DoPfzWvu9Y0Dbe5fHzibx1c7lFM+89nNVH8LpqsmkP/7sMy2P77Hm381/P1OMRtFH0PJp9QJWLZsvhRrV/bxaJO0BuvYwD8JCq/iPf/2PH956QJe19nuHtYzH3uUyyDiCbu2NpT6EqgWneuD75btH01y5dXDzHmsOGQClGI2i5qBPgqeZnlaDYn+a6XZduOQHtMoZBkDrEfrWtHc4G7Szd3HsZA1h2Dnfuw42kvoQXu+Kv727D1kkdYD+SjEahRP1kGoBUEi1ACikWgAUUi0ACqkWAIVUC4BCqgVAIdUCoJBqAVBItQAopFoAFFItAAqpFgCFVAuAQqoFQCHVAqCQaskDur4zpNb+p+Bf/0C8izqp6pvF+tsGhhuMJvvzjGqtaZziEgf0/A9fDPd3n3/YP+qU5n6HINW3Ug23+5keVEB+eIEuzeIUlzigT/cv9bvtVFz96b4cbkv582MzstZ3ZjWbXrpb/a/+8tDcjPNmolq5Ov7a2zLrxxZMHldwvinq0N4fgdD+fdZE9mR8FAKjpAFt7tn/Wt+r+NrcOdXeq9jdu9ne+1ff5N/e3F+9LftnvrykeWxBkJ6K+lE8HaA390107eMK6vv8X64PMoKOcdad+XT7RLuf2FHSgNa5ZhVGG82pv12z/rOls9vU3dz/tf7HdX9cfqof59QB+qF+bE7/uAJTRpqz6ji7nnt7kJ0WhAF9vavD6J+GMjzqoemq03VFYbupf0pA0403xeqZBvmohvJr9xSABtD+IQblkQCt4+w60/gMJEYJA9pEUQ0o3RTf37vfzOKvP37/3N3k3z8l4Gv9ZLsmO03z1IIgVe+yZlr4UOcqwxTfxFdP8af3vxwD0D7OJrK680SHUFlAu7VOsxa6+sf5IqlsYGw3DU8JaJ5YUAWc4yKpeQpP/d4qfvN70yLp+fXuEIukPs46sreHekCRTELjnaifPZupPs1keH7joBxPMxl0pEk9kSIBWueiM+aqHGbnQSgHOaW9FyLkJlzqhFQLgEKqBUAh1QKgkGoBUEi1ACikWgAUUi0ACqkWAIVUC4BCqgVAIdUCoJBqAVBItQAopFr/D1y9xEAtsBQ9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descr="data:image/png;base64,iVBORw0KGgoAAAANSUhEUgAAAqAAAAHgCAMAAABNUi8GAAAAvVBMVEUAAAAAADoAAGYAOjoAOmYAOpAAZmYAZpAAZrY6AAA6ADo6AGY6Ojo6OmY6OpA6ZpA6ZrY6kLY6kNtmAABmADpmAGZmOgBmOjpmOpBmZgBmZjpmZpBmZrZmkJBmkNtmtttmtv+QOgCQOjqQOmaQZgCQZjqQkDqQkJCQtpCQ29uQ2/+2ZgC2Zjq2Zma2kGa2/7a2/9u2///bkDrbkGbbtmbb25Db/7bb/9vb////AAD/tmb/25D//7b//9v///+Dffx3AAAACXBIWXMAAA7DAAAOwwHHb6hkAAAfzklEQVR4nO2di3rcOHKFaWWdSOOMMyuNdzfZXCQ72STSJrNSZmbtbonv/1jh/QoSQKEKKLDP+WYkiwQPUI2/gQLZZBclBClWkboBELQnAAqpFgCFVAuAQqoFQCHVAqCQagFQSLUAKKRaABRSLQAKqRYAhVQLgEKqBUAh1QKgkGoBUEi1ACikWgAUUi0ACqkWAIVUC4BCqgVAIdUCoCx6vSuKq+fJn++/1r/fHiYbD6JFqNICoByqQeyhrLUH6PmHmC1j1zJUaQFQDr3eXS/+3uzB8831xp48tAxVWvEBPd8UxbvH5vdvflcNMPWUEe8NKaPXu3akrMHshph/L4r7dgTtA6wDv357iDpB8qsPtQ/rfHP1/PZQd6iMogNavwPrfqz/PxXtdBFzypDRqWVwBPTdY91r/XzY/n9dFbvNfQSdhtr020tx+1K9F6WUYIpvB5Gqr5oBpv5dvsi9A2PpqRoepyPo16on76cBntpezB7QLtSh3+ruFAwpwQha3NbTxEs3A74UjeTegrFUj5gLQG+nAb4cBtAm1LHfzjeSw0t0QOuBpJ3eJyPoIVQRuDmClm3g5TEArUMd+u317m9uBLPqBIBeV/G1fdjnoNmfLqyDqoOo/69XDdU0cd//PYX2VM8eeQPahzr021OdvcjFFD8HrTKYqz9Vk0KVbP9dv8jNnM96SGlPTXRBrVbxdYDNKr6OP++Euw+1C+vUxiSWoiU9D5r9yGnT4QOUVzJA25kw7+nOqreH3M+fJVe6EbSeKg4+vrwc4exEYuFSJ6RaABRSLQAKqRYAhVQLgEKqBUAh1QKgkGoBUEi1ACikWgAUUi0ACqkWAIVUC4BCqgVAIdUCoJBqAVBItSiAFvrE+5ro0+XGRwKU/NJIibkDWd04dMHxAVBpNw5dcHwAVNqNQxccHwCVduPQBccHQKXdOHTB8QFQaTcOXXB8AFTajUMXHB8AlXbj0AXHB0Cl3Th0wfEBUGk3Dl1wfABU2o1DFxxf7oC213EvuAOTu3HouIB2dF5wByZ34xAA9Tbl1e7ndVyOZ2qHzY32gSPJFgHQDVNmBVqmiS9ePx8X0FxyUABKrSl3QFsBUAk3AMomACrhBkDZpB7QQF1wfABU2q3sFsdBBlwtEXDjEABN6FYO5xrCDPiUVf8BUGm3MltAkYNu2PtMh1mcZgKg9Jr0AerVm3mcqAeg9JoAqNmUdqBh7K+3AVB6TQDUbMp3ZIERNKQmfYDmnIMeC9B4ygtQgrR0IAClCYBGcgOgNAHQhG5ltoAiB2UTAJVwA6BsAqASbgCUTVoAPVYOCkDZBEAl3AAomwBoOjcOAdBIbgCUJgAayQ2A0gRAE7qV2QKKHJRNAFTCDYCyCYBKuAFQNmkB9Fg5KABlEwCVcMsA0FNzw+y7R59jUojaIu74tAF6gP7bbezbw3396/zxq/sxSURsEXt8ygA9Qv/tNvb10/Pkl9sxSURsEXt8ygA9Qv85jaAf9AYYdMtHrPhSj6DE+DLIQc83ynOYruupLYoUX7IcNCy+DABdlZZ/2K6fAgFd2THENz9+MFSxiveLLwNAT8W7/7opruYzxIFGUO74itXhTQMTruJD4tMP6Nvnx/PNvepVYFgOyh2fMkAD49MPaLX8e/vynPcqcE/s8SkD9Aj957KKf/2D3hG0Vdgqly8+ZYAeof8sq/jvqgXgSfEqvhN5lcsc3/rItDnoAfqP0tisAkzslhbQMDf9OSjjMbICoBJuAJRNqgDVk4MGugFQBil8uh0A9dZxAWW+kjSaBhxpADTPb/kAoOHSAOgEvmMBGk8A1NuUVh6A0nRcQFXkoIXhX9Mtueag8XRgQFtpAdS8L1dAkYOyCYBKuAFQNqmaAnGayVsANJIbzoPSBEAjuQFQmgCoqJv9NBPBNKhFMd04lBeghHOGADSdG4eyApTSm6oAXe0DoDYBUFE3nGYKFQAVdQOgocoK0Pxy0L3DAWhgTQoBJUgLoMdaJAFQNgFQCTcAyiYtOeixAI0nACrqBkBDBUBF3XAeNFQAVNQNp5lCdWBAdX2i3rwPgAbUlDmgXdermgIPk4MC0HCpArS7N65lshi9AGhATQDUbEo9rm9MMd0GQOk1ZQ6oqhz0aIDG04EBbQVA07lxCICKui0AXW8DoBYBUFE3E6DTfbkCihyUTQBUwg2AsknHFGg6pQBAA2sCoHxuR1skXRCgXh+SJxQGoBJulwOoVwdRCqvKQQ8DaDwBUC+5u83H7xbG8XrnuM3LdOreTSYZAVrsiNIiAGo29SlqgpEF0OGwjAAlVZUa0OPmoNbpPGdAGWrNBVBpAVBfX85y4RYAVMqtWP4BQCkWADSK29Fy0Hj9DEAF3eZr7WK6lB+20b7lA4ASGwFAl6VXgM63BbQj81W8owColFvhCCipgQcAFDloKwDq6xtJCQGVO7Xp15bk50GPC2jWq3gvLPgZWjgrBnR+5dO7HQCUWOvFA1pMTyiZAa2LtIDSZhAASmwEAJ2W2hlBi7IknmEyOPMpIqDhNSEHNXh6lbIAGtA6AEpsRMRVoKMAqK+vLgFQAbei+wFAw6sCoFJue4AOVzgBaEAxABrktgvo8COgHZnnoAC0FQD19eUsF24BQAXcrDkoAD0ooJnc8mFdxQNQZ2UFqFeXjstl5ha4lwKg4QKg3i1wL3VcQOMJgHq3wLHUoXPQeFVlBWguOWhfFICGV5UXoAQBUF9fznLhFgBUym0X0NyvJAFQNunMQQEoAO2kcxUPQF0FQAXc7IAOPwLaAUB57RIJgPr66lJegGZymsmeg5YA9Ig5qFeXdoV1ruLLUEBzfIAtqSoA6t2C+YZhTF+O7mKAjneEGlsUpJnb3hORCc9K3quKVAyAmk23thSrHUIjaBFpBKU2jrWgHdCX+rW45a2VKokcNDA+E6DCOejKeVf0+LIA9NTG9lLcc9YaUZYWBce3CWipAtCQ+GQBDferd73+c//X/zwH2iXSfovC49MNaFB8OQDKaJdI0jnoXikjoMNFJDKgK2c+AdDoSgboVg4KQL0K2gF9ql/QK6cJIktApeLTAig9vjwAff3kGJtPrRH1zbI/ND5TDtr/mT4HDYovD0DLPz+6VtkfI/08MI/C375ZD/CPb2OLTkAD4ssE0BffKSJk6nJzdy78zaG8d3xbWxb/0gIoPb48APWfItQA2gyfclPg8kLA7F+TT3w2lybLOZvEz4MOBx1gig/3o07xWgD9NnTlrgKnwC1Ay3GMnP252OZR97TKA0zx4X7dCHrnPUWoyEGr4dNpjCLEZ/xjsUMS0NJrBBWIz9mBQfYRlMsurobFO2+L8gOU5k+3jp6D+kkJoN/Gk0uJOhCAMhW0A5rhifrpuU9riwLjM+Wg5RzQ0gBoSQO0P9ADUJyoJ9Qqqm+zc/PWHI39RP3iWtHyzzIQ0MUZAMH48gA09ER2dC0uHVlbxH6ifgGj6cdYzqPulf1GixbSuopnAzTwRHZkfVte2rS2KPBENhFQeg7qC6jWE/XhfhlO8Ss85adA7YCqneLD/chTPOHGDJ7Cczwdr9WwT4G6AFU7xYf7dSOo94lerxeesfBi+BxJ2BX/iewlkcZFUrwRVOuJerYc1EsJATUlnw6A+mm7A1sMd6+7T9AqZrcO2yodixFGUC9lByjlnpYkgK6zTydA+e5JWoyMthF0w82hVi9AFd+TxDSCUu4KTJCDmj6W7JSDst3VuQ2o4cemm0OtfiOo3rs62aZ4TffFb8iweB9kbRHTffFKAT38ffGeSgLo7l0d0jnaLqBb15TItR4oBw33ywTQveGzjA5oKQHoUKHhhjsAalZ9/reaPN5/9ThGRLab4ogtcolvPfOO/5IBdLQqAwH1js9VigA9XZfl+eM8wtiAWobPMqQDrfHZAd36QWwbL6B+8bkqfg76elf82+fV1YgqwJfb9YW0yIBa8XRoET0+E6CiiyQSoEzxuSo6oG8P90/3yzdaHfb7X/61+vWH0BE04DSTLft0mk5D49tdJG392HTbiGRahyegAfHlAWj1Hnu6N33i4Hzz7vH83aPpGA95pWTzwpbhcyRmV6HxaQc0IL48AG3egadlMm0oPSwBvEQG1Jp9OgJKim9+8XFygdNw1Wj5w+iyU2vJMILS+i8PQJtPGxg+a3C+Ka4ZclAqoPbs0xFQWnzF6ofDuOnaolWFIYAG9J8soOF+u1VVb8zydPUcvkgi5aD2xftQmPiCWeKLC+j0D6ZVvEv/ZQJoNT2sUpXurff66ackq3gXPHtZW0SKbzaw6QaU3n95APpWn6JYrwKbzeXr7z/EB9Rp+BxkzdFI8YUA6iUDoH43zQX0X0ESKTJSsXZX91ZbJTHnm/vq5+kqOqBeeNpbRI5v0SVCgPYVTepY17ungP7LA9A6WSkdVoFetdLlN3yWDiMMNT7DVCsE6KKOOQVi8eUC6NYqMKhWsnzxdGgRNT4yoJRZflnHItnYE73/ZHNQNkC9JAuo9/BZcrdogsWCFiFAi2BAvZQjoP73VXuM816Fv/k5T1q0J9J94xkBevj74n8UfT6oe+Fq+KQkcbby/vF1v/0A7dOz6IDS4nOytjswyA6o7BOWXQs3s7sIoKQHGwQA6jcLbAE6uMjE52Rtd2CQfYp/uve0kwD0m0/hVQW78o6v+00eQb20OYIuW7QpUnxu1lYHhoL2EVT4CcsuhYfFkUAOSn6wwYIWC6DlGi1XhQGKBzcEH2MVYe0+irdF+QHqX1eYdXxAUz/djnJuaSJri6jx5QKo1lU82xT/4+PTfX37CmetHgrD02EKJMW3lYMOqSYXoPMc1JDJysTnZG13YChoB7S+ecV5KcgNaODwWTp0ICG+JYfjnwoBpfcfA6C0q6XFpp+hqrfPj6frVIAG42lvESW+bQT1ARrQfxyAUixKL0DL0/u/PqR59E348Fk6tIgQn2u+yQ6owUUiPldrq0MUQP2tmU4zGfAkOPOO6RkC6ltdoHV0QLc+T7h9jFc/bBY2DZ8UZ4cczTO+qICWZSCglPgcre0O8oC+PbR5j8/nCVkANc7u/IBS4vMFdJ6Xuja/rWhMOuvfxXTTrEVbosXnZO3iEG0E9bJmAHQj+xQbQZ1FAHScpgmAGlw8KUp7LT4CoGW1BrxzfPxpyZSDbi6OJHJQ//iyApQSn6u11SEGoG+fH1+u1zddOVhTxbJ4H2RrESU+T0DLlIAG9F8egNaPTol6op4VT6cp0Du+xIAaWrStgP7LA9C3Lz/9+BhvBOUdPkuHEYYQnwub83PqDICWNEAD+i8PQMtT8f5X509lhwLKjadLjuYfnyegQw5aeOXQ84oMF5EmLdoRvf8yAZRs7S/24bPkyYqXbkRA/RtjThnCKdqtMMw6MqCvn36if+DVVwJ42lpEi88zB93IHh2rCwI0qP9yAJRkTTvN5DJ85nipMymglArDrGOPoHftXCX/XZ1Oz6sjOFtGGEJ8VkCXl45SjqCk+JysXRyijKD1TVdeH3ilYOSWffIDWhLi8wbUozHTqor11342Ls6fl2xFiM/V2uoQA9AYHxZxXRxJACrwYREeQIeBdzWCGlq0rYN/WIT08CnfTNF9cSSQg1IermUBtFwDlQ7QkIeHuR2z154YU3ydxrjGR2mQxLmliawtIsTnCWiREtCA/ssEULK1m2TxpL5E+25ZAeolALqQ8PBZxgF0dreX0Gkm8pUk7wrDrI8FqDie+QK69AOglqr8ra2SHz7LjAE11WFwAaDm73p0sLYpBp5uiwjf+Dxz0HIA1OPl2fdbtmhH9P7LA9CN73p0sN5XlOGztLeIEl9OgAb0Xx6Abn7X4/YxLmcrBzyD7w+xFLYdQIgvK0Ap8Tla2x2ijaBeJ3odsBiHT6/kjFLYaYQhnajfSjpXQBXJR9DDn6j3+pYIO0aT2T05oJRvwVgCuovqBFDXCcB0GZ68SAr4lg+S/FpnbYXLFO9pbcNoln0mB5R+2/EcGacR1KOanUTB0KJtBdx2HLHc9lECgFoGisXiSEEO6m5phtG0DYB6lds+yj7F059xblKsxfsga4sI8eUEKHP/CZXbPso+grLe8hEbT4cRhnLLxzz9HPZYV/EejTZldqQRNN4tOya/4DzWPoL6NWh3b/Ths+R+yW2Azl5jOqAlH6B+yhBQxndgAjwjj6BjdWoAvYwR9MTwANsUw2fp+JJ7xrcziRfl+JvzWvy0DkOLLOLoP9Fy20e5Acrw6Js0eDq+RGFXksZtXIByLpJqsT+6SBug5w+Blzq3h09D4R17/tNMjfziyw9Qz/jil9s+yjEH9ZkiDC/j9vDp1XOUwm45GtsU3/9bDaCU+OKX2z7KbQT1sl69jHvZZ3JA/eQEaD10j+uo8cKlUwUTqvlGUGflCKj3A1CXL+Nu9pke0PAH2G62bX/vTg2cgNIfYMugCIASHoA6yxRti/fUOSjDA2zHbdPqZhO7J6D7dRjLbyn+A4jD/bwADXuAbaJzSxNZc7TwB9iO2xQCGv0BxAx+fiNoyANsk+PpMMKEP8B23KYQUJkHEKvKQckPQE0/fJYuOVrwA2zHbQyANq7DhapFHcU6x5GIL3657aPsgJKtNeDJPWnFAXRuv3+sRHzxy20f5TCC0laBKobP0mWE0bWKX9sHAiqyilcEKHEVqARPhxyNdxW/Kk3IQVkBlVnFKwKUsAosnJ+n2BT2CMKr8KRFO2Jexa9K8wK69pCIj08xRlDvVWBRDZ9+05lI4ckxe1K4imcFNPLXCLH4eeagvqvAevjMB9DAVfz4Wc32XwGALq5yzj4dSQc07tcI8fj5Aepr/U2OORFACW7Tga0wFShLAqBdfjQfjIv5sQRAvZRdDur9NSbN8Cl89dJL+weEfg0NP6AlK6BSXyOkBlBfqVm8D8ptBC13Ad0+iEeHB5Q7hwmXNKC20nRA1y57B/EoO0D9bvvPD1BafEKA9iUZAZXqP1WAvtzTrHXI3oH+8a0W1zulJ0dYChuX7eUcUP8cNG3/AVCrZDpwHOfcclDHCX75QBKGRRIAZWiQpADosQGlfNejktNMLrMw9bssswE05Ls6I5bbPsoCKMXaITlbHyBWmHdMyA1QXwHQrQPECot04Hij5mJMH//0upezt54C2l45tboAUG/rCwDUsTFBgDq6AFB/64xyUF8BUJly20dJAKpKWgD1z0HdXNIAKusHQDncAKiYHwDlcGMHdLyXc37ZCYAyml8SoA5XL0sWQCd/agEUOSibBDvQbdZ2LrwF6PRYABpoDkCXBcJX8fseANTfWslppkmL2ARAZcptHyUAqH+3iBSeHMMncUCNH+QDoGzmFwWoU2n3HLTcAnQyb2jJQZ39aHJrEQANdWMCdLd+3YCGV4UcVNCNAOjww7V+ACpRa0RpyUGPBShDrQC0FQD1EQCNLi2AOlm7PM5ur0XBAqDRlRRQ+9XQudslARpeEwC1uDlY+ywASwDqVxMADXcrDP/aKZpNDhpPAFTUDYCGVpXXeVCCAKiPLgJQ/7UroSJnpc1BPQpnBWjWq3gAajrQOlFsX47edQGg3rUC0BDz8YfHQbxNiFMrctDOX86N9zTTpQEaXhNW8RY3ABpBAFTUTf71yHYV7ygAKuoGQEOrIgN6ataa7xZfwHMcQHni0wto8v4TBvTt4b7+tfwKs8MA6hJfzqv4wP7Tv4rvns6/fEj/YQB1iS9nQAP7Tz+g/TvwgyHAI5xm2osv0HpTKUbQvfj4ayVYkHPQ881WDnOME/Xb8flY6z3N5BCfQK3+YlvFz29IzB/Qlc/6hliHsd+n9qJ/pLLXrCIXn3G/7S5hdoWMoNfmHOYYgG7HF6N2+Rp44pNXSA56uno2BniUHHQrPvna5Wtgii9AMVbxr59+yvkduCem+NQCmr7/pFfxn+v0+vX3xFVgPFFHGMQnLPlVfH2e4nR10A5EfNKSBpTvGFnxtgjxxa4KgIq6qc1Bo7hxCICKugHQUB0Y0N3nGFI9hcv7C4By2cVWRycATefGURUA9TYVKB9wtQKAStQaQyoAlffNIz56VccFVEUOKu+bR3z0qg4MaKs8OhCAEooB0HA31/IXCKijAKioG1bxoQKgom5u5UM+9QtAuewSKQtACc5+NaRx46gKgIq6AdDQqpIDeuQv8vJxBaDexaIA6tU3lI7MoQMvMgcFoOMxfAKgsasCoKJuWMWHKjWgB89BsUgKVXJApQVA07lxCICKugHQ0KoAqKgbAA2tCoAmdJu6AlDvYgBU2m3qCkC9iwFQabepKwD1LgZAw92Qg4YKgIq6AdBQAVBRNwAaKgAq6gZAQ6sCoKJuADS0KgCa0G3qCkC9iwFQabepKwD1LgZApd2mrgDUuxgADXdDDhoqACrqBkBDBUBF3QBoqACoqBsADa0KgIq6AdDQqgBoQrepKwD1LgZApd2mrgDUuxgAlXabugJQ72IANNwNOWioAKioGwANFQAVdQOgoQKgom6OgF7io2+Qg7bKAdCQVgJQiVojKo8OBKCEYgBU2o3DN4/46FUB0IRuHL55xEevCoCKusm/HtkC6igAKuoGQEMFQEXdAGioAKioG04zhVYFQEXdAGhoVQA0oRuHbx7x0asCoAndOHzziI9eFQBN6Mbhm0d89KoAqKgbVvGhAqCibgA0VBKA0j87JiAAms6NQwKA9v/rUB6A5paDMtSaLgcFoGNx17kkM0ALhmoBaKs8psDMAM17BEUOGtM3j/joVWEVn9CNwzeP+OhVAdCEbhy64PgAqLQbhy44PgAq7cahC44PgEq7cfjmER+9KgCa0I3DN4/46FXhNFNCNw7fPOKjV4UT9QndOHzziI9eFQBN6Dba0uecLOLrzHdEaREAlXbj0AXHhxxU2o1DFxwfVvHSbhy64PgAqLQbhy44PgAq7cahC44PgEq7ceiC4wOg0m4cuuD4AKi0G4cuOD4AKu3GoQuOD4BKu3HoguMDoNJuHLrg+ACotBuHLjg+ACrtxqELjo8EqD6RXxrEp0I7jaWH6eMXuzCLCh0/komh9nALALqt9GwCUAC6o/RsAlAAuqP0bAJQALqj9GwCUAC6o/RsAtDELwEEWQRAIdUCoJBqAVBItQAopFoAFFItAAqpFgCFVAuAQqpFBfSlKK7XW5+K4n618fXTc1melnuard3Pxea3h6V5U2xt3h39cuvf/m2db6paXq6eO/tFoMPeNqBFmxZ7ly/S+aYoituNnfO9xlcyhsbwm78+fvU7uAnBtMfPaBQR0Kq+t4fVK3h6//Xt8+Ni4+tdFe3rj4/nD8/Lrd3P5eaX63Ju3mw9XS9x7o4+3/AC+vc/lG+fv39u7ZeB9nvbgJZtmu9dvUhtL23snO1dBxtLQ/iTNrkfvFk8BaArFJuhbDmcvX356dPzqny7tf25KtxbrbbO+6zb/Pb5n3gB/fifX1//+OW5tV+G0+8dApoDOtu7GtnbXtrYOdu7NI6nPoR2hK9aczLOlVsHNxg2h5y//13x24dqPKUYjaJO8eebdys+mxH0YfXC1690NSKUT/fLrRtT/Hp7++eLcYp/uWWe4j/+7+Ppt1+6Kf7pX27mU3y3tw9o3qb53uWxzQz4/uvGztleQ7CR1IdQEVXFf/74S8Xck2tT2hDOzSHn7x7r/2oDf6NRREAbFNe1PRXv1sMZAdBqnjNsXVo0m6tXgxvQn+//778HQN/PX9Z+7xjQ9t7lsd0As7FzttcQbCQN4Vewvav4+rnYSiuNBzchNIdU/+7+IxiNIgJaM3EyDtjrl/XVMMXvA1q98wxby1X+UG9+ocW9rfPHX//45S8DoPfzWvu9Y0Dbe5fHzibx1c7lFM+89nNVH8LpqsmkP/7sMy2P77Hm381/P1OMRtFH0PJp9QJWLZsvhRrV/bxaJO0BuvYwD8JCq/iPf/2PH956QJe19nuHtYzH3uUyyDiCbu2NpT6EqgWneuD75btH01y5dXDzHmsOGQClGI2i5qBPgqeZnlaDYn+a6XZduOQHtMoZBkDrEfrWtHc4G7Szd3HsZA1h2Dnfuw42kvoQXu+Kv727D1kkdYD+SjEahRP1kGoBUEi1ACikWgAUUi0ACqkWAIVUC4BCqgVAIdUCoJBqAVBItQAopFoAFFItAAqpFgCFVAuAQqoFQCHVAqCQaskDur4zpNb+p+Bf/0C8izqp6pvF+tsGhhuMJvvzjGqtaZziEgf0/A9fDPd3n3/YP+qU5n6HINW3Ug23+5keVEB+eIEuzeIUlzigT/cv9bvtVFz96b4cbkv582MzstZ3ZjWbXrpb/a/+8tDcjPNmolq5Ov7a2zLrxxZMHldwvinq0N4fgdD+fdZE9mR8FAKjpAFt7tn/Wt+r+NrcOdXeq9jdu9ne+1ff5N/e3F+9LftnvrykeWxBkJ6K+lE8HaA390107eMK6vv8X64PMoKOcdad+XT7RLuf2FHSgNa5ZhVGG82pv12z/rOls9vU3dz/tf7HdX9cfqof59QB+qF+bE7/uAJTRpqz6ji7nnt7kJ0WhAF9vavD6J+GMjzqoemq03VFYbupf0pA0403xeqZBvmohvJr9xSABtD+IQblkQCt4+w60/gMJEYJA9pEUQ0o3RTf37vfzOKvP37/3N3k3z8l4Gv9ZLsmO03z1IIgVe+yZlr4UOcqwxTfxFdP8af3vxwD0D7OJrK680SHUFlAu7VOsxa6+sf5IqlsYGw3DU8JaJ5YUAWc4yKpeQpP/d4qfvN70yLp+fXuEIukPs46sreHekCRTELjnaifPZupPs1keH7joBxPMxl0pEk9kSIBWueiM+aqHGbnQSgHOaW9FyLkJlzqhFQLgEKqBUAh1QKgkGoBUEi1ACikWgAUUi0ACqkWAIVUC4BCqgVAIdUCoJBqAVBItQAopFr/D1y9xEAtsBQ9AAAAAElFTkSuQmCC"/>
          <p:cNvSpPr>
            <a:spLocks noChangeAspect="1" noChangeArrowheads="1"/>
          </p:cNvSpPr>
          <p:nvPr/>
        </p:nvSpPr>
        <p:spPr bwMode="auto">
          <a:xfrm>
            <a:off x="6892864" y="2084832"/>
            <a:ext cx="3531296" cy="353130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6" descr="data:image/png;base64,iVBORw0KGgoAAAANSUhEUgAAAqAAAAHgCAMAAABNUi8GAAAAvVBMVEUAAAAAADoAAGYAOjoAOmYAOpAAZmYAZpAAZrY6AAA6ADo6AGY6Ojo6OmY6OpA6ZpA6ZrY6kLY6kNtmAABmADpmAGZmOgBmOjpmOpBmZgBmZjpmZpBmZrZmkJBmkNtmtttmtv+QOgCQOjqQOmaQZgCQZjqQkDqQkJCQtpCQ29uQ2/+2ZgC2Zjq2Zma2kGa2/7a2/9u2///bkDrbkGbbtmbb25Db/7bb/9vb////AAD/tmb/25D//7b//9v///+Dffx3AAAACXBIWXMAAA7DAAAOwwHHb6hkAAAfzklEQVR4nO2di3rcOHKFaWWdSOOMMyuNdzfZXCQ72STSJrNSZmbtbonv/1jh/QoSQKEKKLDP+WYkiwQPUI2/gQLZZBclBClWkboBELQnAAqpFgCFVAuAQqoFQCHVAqCQagFQSLUAKKRaABRSLQAKqRYAhVQLgEKqBUAh1QKgkGoBUEi1ACikWgAUUi0ACqkWAIVUC4BCqgVAIdUCoCx6vSuKq+fJn++/1r/fHiYbD6JFqNICoByqQeyhrLUH6PmHmC1j1zJUaQFQDr3eXS/+3uzB8831xp48tAxVWvEBPd8UxbvH5vdvflcNMPWUEe8NKaPXu3akrMHshph/L4r7dgTtA6wDv357iDpB8qsPtQ/rfHP1/PZQd6iMogNavwPrfqz/PxXtdBFzypDRqWVwBPTdY91r/XzY/n9dFbvNfQSdhtr020tx+1K9F6WUYIpvB5Gqr5oBpv5dvsi9A2PpqRoepyPo16on76cBntpezB7QLtSh3+ruFAwpwQha3NbTxEs3A74UjeTegrFUj5gLQG+nAb4cBtAm1LHfzjeSw0t0QOuBpJ3eJyPoIVQRuDmClm3g5TEArUMd+u317m9uBLPqBIBeV/G1fdjnoNmfLqyDqoOo/69XDdU0cd//PYX2VM8eeQPahzr021OdvcjFFD8HrTKYqz9Vk0KVbP9dv8jNnM96SGlPTXRBrVbxdYDNKr6OP++Euw+1C+vUxiSWoiU9D5r9yGnT4QOUVzJA25kw7+nOqreH3M+fJVe6EbSeKg4+vrwc4exEYuFSJ6RaABRSLQAKqRYAhVQLgEKqBUAh1QKgkGoBUEi1ACikWgAUUi0ACqkWAIVUC4BCqgVAIdUCoJBqAVBItSiAFvrE+5ro0+XGRwKU/NJIibkDWd04dMHxAVBpNw5dcHwAVNqNQxccHwCVduPQBccHQKXdOHTB8QFQaTcOXXB8AFTajUMXHB8AlXbj0AXHB0Cl3Th0wfEBUGk3Dl1wfABU2o1DFxxf7oC213EvuAOTu3HouIB2dF5wByZ34xAA9Tbl1e7ndVyOZ2qHzY32gSPJFgHQDVNmBVqmiS9ePx8X0FxyUABKrSl3QFsBUAk3AMomACrhBkDZpB7QQF1wfABU2q3sFsdBBlwtEXDjEABN6FYO5xrCDPiUVf8BUGm3MltAkYNu2PtMh1mcZgKg9Jr0AerVm3mcqAeg9JoAqNmUdqBh7K+3AVB6TQDUbMp3ZIERNKQmfYDmnIMeC9B4ygtQgrR0IAClCYBGcgOgNAHQhG5ltoAiB2UTAJVwA6BsAqASbgCUTVoAPVYOCkDZBEAl3AAomwBoOjcOAdBIbgCUJgAayQ2A0gRAE7qV2QKKHJRNAFTCDYCyCYBKuAFQNmkB9Fg5KABlEwCVcMsA0FNzw+y7R59jUojaIu74tAF6gP7bbezbw3396/zxq/sxSURsEXt8ygA9Qv/tNvb10/Pkl9sxSURsEXt8ygA9Qv85jaAf9AYYdMtHrPhSj6DE+DLIQc83ynOYruupLYoUX7IcNCy+DABdlZZ/2K6fAgFd2THENz9+MFSxiveLLwNAT8W7/7opruYzxIFGUO74itXhTQMTruJD4tMP6Nvnx/PNvepVYFgOyh2fMkAD49MPaLX8e/vynPcqcE/s8SkD9Aj957KKf/2D3hG0Vdgqly8+ZYAeof8sq/jvqgXgSfEqvhN5lcsc3/rItDnoAfqP0tisAkzslhbQMDf9OSjjMbICoBJuAJRNqgDVk4MGugFQBil8uh0A9dZxAWW+kjSaBhxpADTPb/kAoOHSAOgEvmMBGk8A1NuUVh6A0nRcQFXkoIXhX9Mtueag8XRgQFtpAdS8L1dAkYOyCYBKuAFQNqmaAnGayVsANJIbzoPSBEAjuQFQmgCoqJv9NBPBNKhFMd04lBeghHOGADSdG4eyApTSm6oAXe0DoDYBUFE3nGYKFQAVdQOgocoK0Pxy0L3DAWhgTQoBJUgLoMdaJAFQNgFQCTcAyiYtOeixAI0nACrqBkBDBUBF3XAeNFQAVNQNp5lCdWBAdX2i3rwPgAbUlDmgXdermgIPk4MC0HCpArS7N65lshi9AGhATQDUbEo9rm9MMd0GQOk1ZQ6oqhz0aIDG04EBbQVA07lxCICKui0AXW8DoBYBUFE3E6DTfbkCihyUTQBUwg2AsknHFGg6pQBAA2sCoHxuR1skXRCgXh+SJxQGoBJulwOoVwdRCqvKQQ8DaDwBUC+5u83H7xbG8XrnuM3LdOreTSYZAVrsiNIiAGo29SlqgpEF0OGwjAAlVZUa0OPmoNbpPGdAGWrNBVBpAVBfX85y4RYAVMqtWP4BQCkWADSK29Fy0Hj9DEAF3eZr7WK6lB+20b7lA4ASGwFAl6VXgM63BbQj81W8owColFvhCCipgQcAFDloKwDq6xtJCQGVO7Xp15bk50GPC2jWq3gvLPgZWjgrBnR+5dO7HQCUWOvFA1pMTyiZAa2LtIDSZhAASmwEAJ2W2hlBi7IknmEyOPMpIqDhNSEHNXh6lbIAGtA6AEpsRMRVoKMAqK+vLgFQAbei+wFAw6sCoFJue4AOVzgBaEAxABrktgvo8COgHZnnoAC0FQD19eUsF24BQAXcrDkoAD0ooJnc8mFdxQNQZ2UFqFeXjstl5ha4lwKg4QKg3i1wL3VcQOMJgHq3wLHUoXPQeFVlBWguOWhfFICGV5UXoAQBUF9fznLhFgBUym0X0NyvJAFQNunMQQEoAO2kcxUPQF0FQAXc7IAOPwLaAUB57RIJgPr66lJegGZymsmeg5YA9Ig5qFeXdoV1ruLLUEBzfIAtqSoA6t2C+YZhTF+O7mKAjneEGlsUpJnb3hORCc9K3quKVAyAmk23thSrHUIjaBFpBKU2jrWgHdCX+rW45a2VKokcNDA+E6DCOejKeVf0+LIA9NTG9lLcc9YaUZYWBce3CWipAtCQ+GQBDferd73+c//X/zwH2iXSfovC49MNaFB8OQDKaJdI0jnoXikjoMNFJDKgK2c+AdDoSgboVg4KQL0K2gF9ql/QK6cJIktApeLTAig9vjwAff3kGJtPrRH1zbI/ND5TDtr/mT4HDYovD0DLPz+6VtkfI/08MI/C375ZD/CPb2OLTkAD4ssE0BffKSJk6nJzdy78zaG8d3xbWxb/0gIoPb48APWfItQA2gyfclPg8kLA7F+TT3w2lybLOZvEz4MOBx1gig/3o07xWgD9NnTlrgKnwC1Ay3GMnP252OZR97TKA0zx4X7dCHrnPUWoyEGr4dNpjCLEZ/xjsUMS0NJrBBWIz9mBQfYRlMsurobFO2+L8gOU5k+3jp6D+kkJoN/Gk0uJOhCAMhW0A5rhifrpuU9riwLjM+Wg5RzQ0gBoSQO0P9ADUJyoJ9Qqqm+zc/PWHI39RP3iWtHyzzIQ0MUZAMH48gA09ER2dC0uHVlbxH6ifgGj6cdYzqPulf1GixbSuopnAzTwRHZkfVte2rS2KPBENhFQeg7qC6jWE/XhfhlO8Ss85adA7YCqneLD/chTPOHGDJ7Cczwdr9WwT4G6AFU7xYf7dSOo94lerxeesfBi+BxJ2BX/iewlkcZFUrwRVOuJerYc1EsJATUlnw6A+mm7A1sMd6+7T9AqZrcO2yodixFGUC9lByjlnpYkgK6zTydA+e5JWoyMthF0w82hVi9AFd+TxDSCUu4KTJCDmj6W7JSDst3VuQ2o4cemm0OtfiOo3rs62aZ4TffFb8iweB9kbRHTffFKAT38ffGeSgLo7l0d0jnaLqBb15TItR4oBw33ywTQveGzjA5oKQHoUKHhhjsAalZ9/reaPN5/9ThGRLab4ogtcolvPfOO/5IBdLQqAwH1js9VigA9XZfl+eM8wtiAWobPMqQDrfHZAd36QWwbL6B+8bkqfg76elf82+fV1YgqwJfb9YW0yIBa8XRoET0+E6CiiyQSoEzxuSo6oG8P90/3yzdaHfb7X/61+vWH0BE04DSTLft0mk5D49tdJG392HTbiGRahyegAfHlAWj1Hnu6N33i4Hzz7vH83aPpGA95pWTzwpbhcyRmV6HxaQc0IL48AG3egadlMm0oPSwBvEQG1Jp9OgJKim9+8XFygdNw1Wj5w+iyU2vJMILS+i8PQJtPGxg+a3C+Ka4ZclAqoPbs0xFQWnzF6ofDuOnaolWFIYAG9J8soOF+u1VVb8zydPUcvkgi5aD2xftQmPiCWeKLC+j0D6ZVvEv/ZQJoNT2sUpXurff66ackq3gXPHtZW0SKbzaw6QaU3n95APpWn6JYrwKbzeXr7z/EB9Rp+BxkzdFI8YUA6iUDoH43zQX0X0ESKTJSsXZX91ZbJTHnm/vq5+kqOqBeeNpbRI5v0SVCgPYVTepY17ungP7LA9A6WSkdVoFetdLlN3yWDiMMNT7DVCsE6KKOOQVi8eUC6NYqMKhWsnzxdGgRNT4yoJRZflnHItnYE73/ZHNQNkC9JAuo9/BZcrdogsWCFiFAi2BAvZQjoP73VXuM816Fv/k5T1q0J9J94xkBevj74n8UfT6oe+Fq+KQkcbby/vF1v/0A7dOz6IDS4nOytjswyA6o7BOWXQs3s7sIoKQHGwQA6jcLbAE6uMjE52Rtd2CQfYp/uve0kwD0m0/hVQW78o6v+00eQb20OYIuW7QpUnxu1lYHhoL2EVT4CcsuhYfFkUAOSn6wwYIWC6DlGi1XhQGKBzcEH2MVYe0+irdF+QHqX1eYdXxAUz/djnJuaSJri6jx5QKo1lU82xT/4+PTfX37CmetHgrD02EKJMW3lYMOqSYXoPMc1JDJysTnZG13YChoB7S+ecV5KcgNaODwWTp0ICG+JYfjnwoBpfcfA6C0q6XFpp+hqrfPj6frVIAG42lvESW+bQT1ARrQfxyAUixKL0DL0/u/PqR59E348Fk6tIgQn2u+yQ6owUUiPldrq0MUQP2tmU4zGfAkOPOO6RkC6ltdoHV0QLc+T7h9jFc/bBY2DZ8UZ4cczTO+qICWZSCglPgcre0O8oC+PbR5j8/nCVkANc7u/IBS4vMFdJ6Xuja/rWhMOuvfxXTTrEVbosXnZO3iEG0E9bJmAHQj+xQbQZ1FAHScpgmAGlw8KUp7LT4CoGW1BrxzfPxpyZSDbi6OJHJQ//iyApQSn6u11SEGoG+fH1+u1zddOVhTxbJ4H2RrESU+T0DLlIAG9F8egNaPTol6op4VT6cp0Du+xIAaWrStgP7LA9C3Lz/9+BhvBOUdPkuHEYYQnwub83PqDICWNEAD+i8PQMtT8f5X509lhwLKjadLjuYfnyegQw5aeOXQ84oMF5EmLdoRvf8yAZRs7S/24bPkyYqXbkRA/RtjThnCKdqtMMw6MqCvn36if+DVVwJ42lpEi88zB93IHh2rCwI0qP9yAJRkTTvN5DJ85nipMymglArDrGOPoHftXCX/XZ1Oz6sjOFtGGEJ8VkCXl45SjqCk+JysXRyijKD1TVdeH3ilYOSWffIDWhLi8wbUozHTqor11342Ls6fl2xFiM/V2uoQA9AYHxZxXRxJACrwYREeQIeBdzWCGlq0rYN/WIT08CnfTNF9cSSQg1IermUBtFwDlQ7QkIeHuR2z154YU3ydxrjGR2mQxLmliawtIsTnCWiREtCA/ssEULK1m2TxpL5E+25ZAeolALqQ8PBZxgF0dreX0Gkm8pUk7wrDrI8FqDie+QK69AOglqr8ra2SHz7LjAE11WFwAaDm73p0sLYpBp5uiwjf+Dxz0HIA1OPl2fdbtmhH9P7LA9CN73p0sN5XlOGztLeIEl9OgAb0Xx6Abn7X4/YxLmcrBzyD7w+xFLYdQIgvK0Ap8Tla2x2ijaBeJ3odsBiHT6/kjFLYaYQhnajfSjpXQBXJR9DDn6j3+pYIO0aT2T05oJRvwVgCuovqBFDXCcB0GZ68SAr4lg+S/FpnbYXLFO9pbcNoln0mB5R+2/EcGacR1KOanUTB0KJtBdx2HLHc9lECgFoGisXiSEEO6m5phtG0DYB6lds+yj7F059xblKsxfsga4sI8eUEKHP/CZXbPso+grLe8hEbT4cRhnLLxzz9HPZYV/EejTZldqQRNN4tOya/4DzWPoL6NWh3b/Ths+R+yW2Azl5jOqAlH6B+yhBQxndgAjwjj6BjdWoAvYwR9MTwANsUw2fp+JJ7xrcziRfl+JvzWvy0DkOLLOLoP9Fy20e5Acrw6Js0eDq+RGFXksZtXIByLpJqsT+6SBug5w+Blzq3h09D4R17/tNMjfziyw9Qz/jil9s+yjEH9ZkiDC/j9vDp1XOUwm45GtsU3/9bDaCU+OKX2z7KbQT1sl69jHvZZ3JA/eQEaD10j+uo8cKlUwUTqvlGUGflCKj3A1CXL+Nu9pke0PAH2G62bX/vTg2cgNIfYMugCIASHoA6yxRti/fUOSjDA2zHbdPqZhO7J6D7dRjLbyn+A4jD/bwADXuAbaJzSxNZc7TwB9iO2xQCGv0BxAx+fiNoyANsk+PpMMKEP8B23KYQUJkHEKvKQckPQE0/fJYuOVrwA2zHbQyANq7DhapFHcU6x5GIL3657aPsgJKtNeDJPWnFAXRuv3+sRHzxy20f5TCC0laBKobP0mWE0bWKX9sHAiqyilcEKHEVqARPhxyNdxW/Kk3IQVkBlVnFKwKUsAosnJ+n2BT2CMKr8KRFO2Jexa9K8wK69pCIj08xRlDvVWBRDZ9+05lI4ckxe1K4imcFNPLXCLH4eeagvqvAevjMB9DAVfz4Wc32XwGALq5yzj4dSQc07tcI8fj5Aepr/U2OORFACW7Tga0wFShLAqBdfjQfjIv5sQRAvZRdDur9NSbN8Cl89dJL+weEfg0NP6AlK6BSXyOkBlBfqVm8D8ptBC13Ad0+iEeHB5Q7hwmXNKC20nRA1y57B/EoO0D9bvvPD1BafEKA9iUZAZXqP1WAvtzTrHXI3oH+8a0W1zulJ0dYChuX7eUcUP8cNG3/AVCrZDpwHOfcclDHCX75QBKGRRIAZWiQpADosQGlfNejktNMLrMw9bssswE05Ls6I5bbPsoCKMXaITlbHyBWmHdMyA1QXwHQrQPECot04Hij5mJMH//0upezt54C2l45tboAUG/rCwDUsTFBgDq6AFB/64xyUF8BUJly20dJAKpKWgD1z0HdXNIAKusHQDncAKiYHwDlcGMHdLyXc37ZCYAyml8SoA5XL0sWQCd/agEUOSibBDvQbdZ2LrwF6PRYABpoDkCXBcJX8fseANTfWslppkmL2ARAZcptHyUAqH+3iBSeHMMncUCNH+QDoGzmFwWoU2n3HLTcAnQyb2jJQZ39aHJrEQANdWMCdLd+3YCGV4UcVNCNAOjww7V+ACpRa0RpyUGPBShDrQC0FQD1EQCNLi2AOlm7PM5ur0XBAqDRlRRQ+9XQudslARpeEwC1uDlY+ywASwDqVxMADXcrDP/aKZpNDhpPAFTUDYCGVpXXeVCCAKiPLgJQ/7UroSJnpc1BPQpnBWjWq3gAajrQOlFsX47edQGg3rUC0BDz8YfHQbxNiFMrctDOX86N9zTTpQEaXhNW8RY3ABpBAFTUTf71yHYV7ygAKuoGQEOrIgN6ataa7xZfwHMcQHni0wto8v4TBvTt4b7+tfwKs8MA6hJfzqv4wP7Tv4rvns6/fEj/YQB1iS9nQAP7Tz+g/TvwgyHAI5xm2osv0HpTKUbQvfj4ayVYkHPQ881WDnOME/Xb8flY6z3N5BCfQK3+YlvFz29IzB/Qlc/6hliHsd+n9qJ/pLLXrCIXn3G/7S5hdoWMoNfmHOYYgG7HF6N2+Rp44pNXSA56uno2BniUHHQrPvna5Wtgii9AMVbxr59+yvkduCem+NQCmr7/pFfxn+v0+vX3xFVgPFFHGMQnLPlVfH2e4nR10A5EfNKSBpTvGFnxtgjxxa4KgIq6qc1Bo7hxCICKugHQUB0Y0N3nGFI9hcv7C4By2cVWRycATefGURUA9TYVKB9wtQKAStQaQyoAlffNIz56VccFVEUOKu+bR3z0qg4MaKs8OhCAEooB0HA31/IXCKijAKioG1bxoQKgom5u5UM+9QtAuewSKQtACc5+NaRx46gKgIq6AdDQqpIDeuQv8vJxBaDexaIA6tU3lI7MoQMvMgcFoOMxfAKgsasCoKJuWMWHKjWgB89BsUgKVXJApQVA07lxCICKugHQ0KoAqKgbAA2tCoAmdJu6AlDvYgBU2m3qCkC9iwFQabepKwD1LgZAw92Qg4YKgIq6AdBQAVBRNwAaKgAq6gZAQ6sCoKJuADS0KgCa0G3qCkC9iwFQabepKwD1LgZApd2mrgDUuxgADXdDDhoqACrqBkBDBUBF3QBoqACoqBsADa0KgIq6AdDQqgBoQrepKwD1LgZApd2mrgDUuxgAlXabugJQ72IANNwNOWioAKioGwANFQAVdQOgoQKgom6OgF7io2+Qg7bKAdCQVgJQiVojKo8OBKCEYgBU2o3DN4/46FUB0IRuHL55xEevCoCKusm/HtkC6igAKuoGQEMFQEXdAGioAKioG04zhVYFQEXdAGhoVQA0oRuHbx7x0asCoAndOHzziI9eFQBN6Mbhm0d89KoAqKgbVvGhAqCibgA0VBKA0j87JiAAms6NQwKA9v/rUB6A5paDMtSaLgcFoGNx17kkM0ALhmoBaKs8psDMAM17BEUOGtM3j/joVWEVn9CNwzeP+OhVAdCEbhy64PgAqLQbhy44PgAq7cahC44PgEq7cfjmER+9KgCa0I3DN4/46FXhNFNCNw7fPOKjV4UT9QndOHzziI9eFQBN6Dba0uecLOLrzHdEaREAlXbj0AXHhxxU2o1DFxwfVvHSbhy64PgAqLQbhy44PgAq7cahC44PgEq7ceiC4wOg0m4cuuD4AKi0G4cuOD4AKu3GoQuOD4BKu3HoguMDoNJuHLrg+ACotBuHLjg+ACrtxqELjo8EqD6RXxrEp0I7jaWH6eMXuzCLCh0/komh9nALALqt9GwCUAC6o/RsAlAAuqP0bAJQALqj9GwCUAC6o/RsAtDELwEEWQRAIdUCoJBqAVBItQAopFoAFFItAAqpFgCFVAuAQqpFBfSlKK7XW5+K4n618fXTc1melnuard3Pxea3h6V5U2xt3h39cuvf/m2db6paXq6eO/tFoMPeNqBFmxZ7ly/S+aYoituNnfO9xlcyhsbwm78+fvU7uAnBtMfPaBQR0Kq+t4fVK3h6//Xt8+Ni4+tdFe3rj4/nD8/Lrd3P5eaX63Ju3mw9XS9x7o4+3/AC+vc/lG+fv39u7ZeB9nvbgJZtmu9dvUhtL23snO1dBxtLQ/iTNrkfvFk8BaArFJuhbDmcvX356dPzqny7tf25KtxbrbbO+6zb/Pb5n3gB/fifX1//+OW5tV+G0+8dApoDOtu7GtnbXtrYOdu7NI6nPoR2hK9aczLOlVsHNxg2h5y//13x24dqPKUYjaJO8eebdys+mxH0YfXC1690NSKUT/fLrRtT/Hp7++eLcYp/uWWe4j/+7+Ppt1+6Kf7pX27mU3y3tw9o3qb53uWxzQz4/uvGztleQ7CR1IdQEVXFf/74S8Xck2tT2hDOzSHn7x7r/2oDf6NRREAbFNe1PRXv1sMZAdBqnjNsXVo0m6tXgxvQn+//778HQN/PX9Z+7xjQ9t7lsd0As7FzttcQbCQN4Vewvav4+rnYSiuNBzchNIdU/+7+IxiNIgJaM3EyDtjrl/XVMMXvA1q98wxby1X+UG9+ocW9rfPHX//45S8DoPfzWvu9Y0Dbe5fHzibx1c7lFM+89nNVH8LpqsmkP/7sMy2P77Hm381/P1OMRtFH0PJp9QJWLZsvhRrV/bxaJO0BuvYwD8JCq/iPf/2PH956QJe19nuHtYzH3uUyyDiCbu2NpT6EqgWneuD75btH01y5dXDzHmsOGQClGI2i5qBPgqeZnlaDYn+a6XZduOQHtMoZBkDrEfrWtHc4G7Szd3HsZA1h2Dnfuw42kvoQXu+Kv727D1kkdYD+SjEahRP1kGoBUEi1ACikWgAUUi0ACqkWAIVUC4BCqgVAIdUCoJBqAVBItQAopFoAFFItAAqpFgCFVAuAQqoFQCHVAqCQaskDur4zpNb+p+Bf/0C8izqp6pvF+tsGhhuMJvvzjGqtaZziEgf0/A9fDPd3n3/YP+qU5n6HINW3Ug23+5keVEB+eIEuzeIUlzigT/cv9bvtVFz96b4cbkv582MzstZ3ZjWbXrpb/a/+8tDcjPNmolq5Ov7a2zLrxxZMHldwvinq0N4fgdD+fdZE9mR8FAKjpAFt7tn/Wt+r+NrcOdXeq9jdu9ne+1ff5N/e3F+9LftnvrykeWxBkJ6K+lE8HaA390107eMK6vv8X64PMoKOcdad+XT7RLuf2FHSgNa5ZhVGG82pv12z/rOls9vU3dz/tf7HdX9cfqof59QB+qF+bE7/uAJTRpqz6ji7nnt7kJ0WhAF9vavD6J+GMjzqoemq03VFYbupf0pA0403xeqZBvmohvJr9xSABtD+IQblkQCt4+w60/gMJEYJA9pEUQ0o3RTf37vfzOKvP37/3N3k3z8l4Gv9ZLsmO03z1IIgVe+yZlr4UOcqwxTfxFdP8af3vxwD0D7OJrK680SHUFlAu7VOsxa6+sf5IqlsYGw3DU8JaJ5YUAWc4yKpeQpP/d4qfvN70yLp+fXuEIukPs46sreHekCRTELjnaifPZupPs1keH7joBxPMxl0pEk9kSIBWueiM+aqHGbnQSgHOaW9FyLkJlzqhFQLgEKqBUAh1QKgkGoBUEi1ACikWgAUUi0ACqkWAIVUC4BCqgVAIdUCoJBqAVBItQAopFr/D1y9xEAtsBQ9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8876" y="1526937"/>
            <a:ext cx="4523128" cy="4499069"/>
          </a:xfrm>
          <a:prstGeom prst="rect">
            <a:avLst/>
          </a:prstGeom>
        </p:spPr>
      </p:pic>
    </p:spTree>
    <p:extLst>
      <p:ext uri="{BB962C8B-B14F-4D97-AF65-F5344CB8AC3E}">
        <p14:creationId xmlns:p14="http://schemas.microsoft.com/office/powerpoint/2010/main" val="3770522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352" y="475488"/>
            <a:ext cx="11183112" cy="859536"/>
          </a:xfrm>
        </p:spPr>
        <p:txBody>
          <a:bodyPr/>
          <a:lstStyle/>
          <a:p>
            <a:r>
              <a:rPr lang="en-US" dirty="0" smtClean="0"/>
              <a:t>Examples of cool stuff made using r</a:t>
            </a:r>
            <a:endParaRPr lang="en-US" dirty="0"/>
          </a:p>
        </p:txBody>
      </p:sp>
      <p:sp>
        <p:nvSpPr>
          <p:cNvPr id="4" name="Slide Number Placeholder 3"/>
          <p:cNvSpPr>
            <a:spLocks noGrp="1"/>
          </p:cNvSpPr>
          <p:nvPr>
            <p:ph type="sldNum" sz="quarter" idx="12"/>
          </p:nvPr>
        </p:nvSpPr>
        <p:spPr/>
        <p:txBody>
          <a:bodyPr/>
          <a:lstStyle/>
          <a:p>
            <a:fld id="{C0614DA7-BF64-4D70-B1CD-9290D8F1C3EB}" type="slidenum">
              <a:rPr lang="en-US" smtClean="0"/>
              <a:t>11</a:t>
            </a:fld>
            <a:endParaRPr lang="en-US"/>
          </a:p>
        </p:txBody>
      </p:sp>
      <p:sp>
        <p:nvSpPr>
          <p:cNvPr id="9" name="AutoShape 2" descr="data:image/png;base64,iVBORw0KGgoAAAANSUhEUgAAAqAAAAHgCAMAAABNUi8GAAAAvVBMVEUAAAAAADoAAGYAOjoAOmYAOpAAZmYAZpAAZrY6AAA6ADo6AGY6Ojo6OmY6OpA6ZpA6ZrY6kLY6kNtmAABmADpmAGZmOgBmOjpmOpBmZgBmZjpmZpBmZrZmkJBmkNtmtttmtv+QOgCQOjqQOmaQZgCQZjqQkDqQkJCQtpCQ29uQ2/+2ZgC2Zjq2Zma2kGa2/7a2/9u2///bkDrbkGbbtmbb25Db/7bb/9vb////AAD/tmb/25D//7b//9v///+Dffx3AAAACXBIWXMAAA7DAAAOwwHHb6hkAAAfzklEQVR4nO2di3rcOHKFaWWdSOOMMyuNdzfZXCQ72STSJrNSZmbtbonv/1jh/QoSQKEKKLDP+WYkiwQPUI2/gQLZZBclBClWkboBELQnAAqpFgCFVAuAQqoFQCHVAqCQagFQSLUAKKRaABRSLQAKqRYAhVQLgEKqBUAh1QKgkGoBUEi1ACikWgAUUi0ACqkWAIVUC4BCqgVAIdUCoCx6vSuKq+fJn++/1r/fHiYbD6JFqNICoByqQeyhrLUH6PmHmC1j1zJUaQFQDr3eXS/+3uzB8831xp48tAxVWvEBPd8UxbvH5vdvflcNMPWUEe8NKaPXu3akrMHshph/L4r7dgTtA6wDv357iDpB8qsPtQ/rfHP1/PZQd6iMogNavwPrfqz/PxXtdBFzypDRqWVwBPTdY91r/XzY/n9dFbvNfQSdhtr020tx+1K9F6WUYIpvB5Gqr5oBpv5dvsi9A2PpqRoepyPo16on76cBntpezB7QLtSh3+ruFAwpwQha3NbTxEs3A74UjeTegrFUj5gLQG+nAb4cBtAm1LHfzjeSw0t0QOuBpJ3eJyPoIVQRuDmClm3g5TEArUMd+u317m9uBLPqBIBeV/G1fdjnoNmfLqyDqoOo/69XDdU0cd//PYX2VM8eeQPahzr021OdvcjFFD8HrTKYqz9Vk0KVbP9dv8jNnM96SGlPTXRBrVbxdYDNKr6OP++Euw+1C+vUxiSWoiU9D5r9yGnT4QOUVzJA25kw7+nOqreH3M+fJVe6EbSeKg4+vrwc4exEYuFSJ6RaABRSLQAKqRYAhVQLgEKqBUAh1QKgkGoBUEi1ACikWgAUUi0ACqkWAIVUC4BCqgVAIdUCoJBqAVBItSiAFvrE+5ro0+XGRwKU/NJIibkDWd04dMHxAVBpNw5dcHwAVNqNQxccHwCVduPQBccHQKXdOHTB8QFQaTcOXXB8AFTajUMXHB8AlXbj0AXHB0Cl3Th0wfEBUGk3Dl1wfABU2o1DFxxf7oC213EvuAOTu3HouIB2dF5wByZ34xAA9Tbl1e7ndVyOZ2qHzY32gSPJFgHQDVNmBVqmiS9ePx8X0FxyUABKrSl3QFsBUAk3AMomACrhBkDZpB7QQF1wfABU2q3sFsdBBlwtEXDjEABN6FYO5xrCDPiUVf8BUGm3MltAkYNu2PtMh1mcZgKg9Jr0AerVm3mcqAeg9JoAqNmUdqBh7K+3AVB6TQDUbMp3ZIERNKQmfYDmnIMeC9B4ygtQgrR0IAClCYBGcgOgNAHQhG5ltoAiB2UTAJVwA6BsAqASbgCUTVoAPVYOCkDZBEAl3AAomwBoOjcOAdBIbgCUJgAayQ2A0gRAE7qV2QKKHJRNAFTCDYCyCYBKuAFQNmkB9Fg5KABlEwCVcMsA0FNzw+y7R59jUojaIu74tAF6gP7bbezbw3396/zxq/sxSURsEXt8ygA9Qv/tNvb10/Pkl9sxSURsEXt8ygA9Qv85jaAf9AYYdMtHrPhSj6DE+DLIQc83ynOYruupLYoUX7IcNCy+DABdlZZ/2K6fAgFd2THENz9+MFSxiveLLwNAT8W7/7opruYzxIFGUO74itXhTQMTruJD4tMP6Nvnx/PNvepVYFgOyh2fMkAD49MPaLX8e/vynPcqcE/s8SkD9Aj957KKf/2D3hG0Vdgqly8+ZYAeof8sq/jvqgXgSfEqvhN5lcsc3/rItDnoAfqP0tisAkzslhbQMDf9OSjjMbICoBJuAJRNqgDVk4MGugFQBil8uh0A9dZxAWW+kjSaBhxpADTPb/kAoOHSAOgEvmMBGk8A1NuUVh6A0nRcQFXkoIXhX9Mtueag8XRgQFtpAdS8L1dAkYOyCYBKuAFQNqmaAnGayVsANJIbzoPSBEAjuQFQmgCoqJv9NBPBNKhFMd04lBeghHOGADSdG4eyApTSm6oAXe0DoDYBUFE3nGYKFQAVdQOgocoK0Pxy0L3DAWhgTQoBJUgLoMdaJAFQNgFQCTcAyiYtOeixAI0nACrqBkBDBUBF3XAeNFQAVNQNp5lCdWBAdX2i3rwPgAbUlDmgXdermgIPk4MC0HCpArS7N65lshi9AGhATQDUbEo9rm9MMd0GQOk1ZQ6oqhz0aIDG04EBbQVA07lxCICKui0AXW8DoBYBUFE3E6DTfbkCihyUTQBUwg2AsknHFGg6pQBAA2sCoHxuR1skXRCgXh+SJxQGoBJulwOoVwdRCqvKQQ8DaDwBUC+5u83H7xbG8XrnuM3LdOreTSYZAVrsiNIiAGo29SlqgpEF0OGwjAAlVZUa0OPmoNbpPGdAGWrNBVBpAVBfX85y4RYAVMqtWP4BQCkWADSK29Fy0Hj9DEAF3eZr7WK6lB+20b7lA4ASGwFAl6VXgM63BbQj81W8owColFvhCCipgQcAFDloKwDq6xtJCQGVO7Xp15bk50GPC2jWq3gvLPgZWjgrBnR+5dO7HQCUWOvFA1pMTyiZAa2LtIDSZhAASmwEAJ2W2hlBi7IknmEyOPMpIqDhNSEHNXh6lbIAGtA6AEpsRMRVoKMAqK+vLgFQAbei+wFAw6sCoFJue4AOVzgBaEAxABrktgvo8COgHZnnoAC0FQD19eUsF24BQAXcrDkoAD0ooJnc8mFdxQNQZ2UFqFeXjstl5ha4lwKg4QKg3i1wL3VcQOMJgHq3wLHUoXPQeFVlBWguOWhfFICGV5UXoAQBUF9fznLhFgBUym0X0NyvJAFQNunMQQEoAO2kcxUPQF0FQAXc7IAOPwLaAUB57RIJgPr66lJegGZymsmeg5YA9Ig5qFeXdoV1ruLLUEBzfIAtqSoA6t2C+YZhTF+O7mKAjneEGlsUpJnb3hORCc9K3quKVAyAmk23thSrHUIjaBFpBKU2jrWgHdCX+rW45a2VKokcNDA+E6DCOejKeVf0+LIA9NTG9lLcc9YaUZYWBce3CWipAtCQ+GQBDferd73+c//X/zwH2iXSfovC49MNaFB8OQDKaJdI0jnoXikjoMNFJDKgK2c+AdDoSgboVg4KQL0K2gF9ql/QK6cJIktApeLTAig9vjwAff3kGJtPrRH1zbI/ND5TDtr/mT4HDYovD0DLPz+6VtkfI/08MI/C375ZD/CPb2OLTkAD4ssE0BffKSJk6nJzdy78zaG8d3xbWxb/0gIoPb48APWfItQA2gyfclPg8kLA7F+TT3w2lybLOZvEz4MOBx1gig/3o07xWgD9NnTlrgKnwC1Ay3GMnP252OZR97TKA0zx4X7dCHrnPUWoyEGr4dNpjCLEZ/xjsUMS0NJrBBWIz9mBQfYRlMsurobFO2+L8gOU5k+3jp6D+kkJoN/Gk0uJOhCAMhW0A5rhifrpuU9riwLjM+Wg5RzQ0gBoSQO0P9ADUJyoJ9Qqqm+zc/PWHI39RP3iWtHyzzIQ0MUZAMH48gA09ER2dC0uHVlbxH6ifgGj6cdYzqPulf1GixbSuopnAzTwRHZkfVte2rS2KPBENhFQeg7qC6jWE/XhfhlO8Ss85adA7YCqneLD/chTPOHGDJ7Cczwdr9WwT4G6AFU7xYf7dSOo94lerxeesfBi+BxJ2BX/iewlkcZFUrwRVOuJerYc1EsJATUlnw6A+mm7A1sMd6+7T9AqZrcO2yodixFGUC9lByjlnpYkgK6zTydA+e5JWoyMthF0w82hVi9AFd+TxDSCUu4KTJCDmj6W7JSDst3VuQ2o4cemm0OtfiOo3rs62aZ4TffFb8iweB9kbRHTffFKAT38ffGeSgLo7l0d0jnaLqBb15TItR4oBw33ywTQveGzjA5oKQHoUKHhhjsAalZ9/reaPN5/9ThGRLab4ogtcolvPfOO/5IBdLQqAwH1js9VigA9XZfl+eM8wtiAWobPMqQDrfHZAd36QWwbL6B+8bkqfg76elf82+fV1YgqwJfb9YW0yIBa8XRoET0+E6CiiyQSoEzxuSo6oG8P90/3yzdaHfb7X/61+vWH0BE04DSTLft0mk5D49tdJG392HTbiGRahyegAfHlAWj1Hnu6N33i4Hzz7vH83aPpGA95pWTzwpbhcyRmV6HxaQc0IL48AG3egadlMm0oPSwBvEQG1Jp9OgJKim9+8XFygdNw1Wj5w+iyU2vJMILS+i8PQJtPGxg+a3C+Ka4ZclAqoPbs0xFQWnzF6ofDuOnaolWFIYAG9J8soOF+u1VVb8zydPUcvkgi5aD2xftQmPiCWeKLC+j0D6ZVvEv/ZQJoNT2sUpXurff66ackq3gXPHtZW0SKbzaw6QaU3n95APpWn6JYrwKbzeXr7z/EB9Rp+BxkzdFI8YUA6iUDoH43zQX0X0ESKTJSsXZX91ZbJTHnm/vq5+kqOqBeeNpbRI5v0SVCgPYVTepY17ungP7LA9A6WSkdVoFetdLlN3yWDiMMNT7DVCsE6KKOOQVi8eUC6NYqMKhWsnzxdGgRNT4yoJRZflnHItnYE73/ZHNQNkC9JAuo9/BZcrdogsWCFiFAi2BAvZQjoP73VXuM816Fv/k5T1q0J9J94xkBevj74n8UfT6oe+Fq+KQkcbby/vF1v/0A7dOz6IDS4nOytjswyA6o7BOWXQs3s7sIoKQHGwQA6jcLbAE6uMjE52Rtd2CQfYp/uve0kwD0m0/hVQW78o6v+00eQb20OYIuW7QpUnxu1lYHhoL2EVT4CcsuhYfFkUAOSn6wwYIWC6DlGi1XhQGKBzcEH2MVYe0+irdF+QHqX1eYdXxAUz/djnJuaSJri6jx5QKo1lU82xT/4+PTfX37CmetHgrD02EKJMW3lYMOqSYXoPMc1JDJysTnZG13YChoB7S+ecV5KcgNaODwWTp0ICG+JYfjnwoBpfcfA6C0q6XFpp+hqrfPj6frVIAG42lvESW+bQT1ARrQfxyAUixKL0DL0/u/PqR59E348Fk6tIgQn2u+yQ6owUUiPldrq0MUQP2tmU4zGfAkOPOO6RkC6ltdoHV0QLc+T7h9jFc/bBY2DZ8UZ4cczTO+qICWZSCglPgcre0O8oC+PbR5j8/nCVkANc7u/IBS4vMFdJ6Xuja/rWhMOuvfxXTTrEVbosXnZO3iEG0E9bJmAHQj+xQbQZ1FAHScpgmAGlw8KUp7LT4CoGW1BrxzfPxpyZSDbi6OJHJQ//iyApQSn6u11SEGoG+fH1+u1zddOVhTxbJ4H2RrESU+T0DLlIAG9F8egNaPTol6op4VT6cp0Du+xIAaWrStgP7LA9C3Lz/9+BhvBOUdPkuHEYYQnwub83PqDICWNEAD+i8PQMtT8f5X509lhwLKjadLjuYfnyegQw5aeOXQ84oMF5EmLdoRvf8yAZRs7S/24bPkyYqXbkRA/RtjThnCKdqtMMw6MqCvn36if+DVVwJ42lpEi88zB93IHh2rCwI0qP9yAJRkTTvN5DJ85nipMymglArDrGOPoHftXCX/XZ1Oz6sjOFtGGEJ8VkCXl45SjqCk+JysXRyijKD1TVdeH3ilYOSWffIDWhLi8wbUozHTqor11342Ls6fl2xFiM/V2uoQA9AYHxZxXRxJACrwYREeQIeBdzWCGlq0rYN/WIT08CnfTNF9cSSQg1IermUBtFwDlQ7QkIeHuR2z154YU3ydxrjGR2mQxLmliawtIsTnCWiREtCA/ssEULK1m2TxpL5E+25ZAeolALqQ8PBZxgF0dreX0Gkm8pUk7wrDrI8FqDie+QK69AOglqr8ra2SHz7LjAE11WFwAaDm73p0sLYpBp5uiwjf+Dxz0HIA1OPl2fdbtmhH9P7LA9CN73p0sN5XlOGztLeIEl9OgAb0Xx6Abn7X4/YxLmcrBzyD7w+xFLYdQIgvK0Ap8Tla2x2ijaBeJ3odsBiHT6/kjFLYaYQhnajfSjpXQBXJR9DDn6j3+pYIO0aT2T05oJRvwVgCuovqBFDXCcB0GZ68SAr4lg+S/FpnbYXLFO9pbcNoln0mB5R+2/EcGacR1KOanUTB0KJtBdx2HLHc9lECgFoGisXiSEEO6m5phtG0DYB6lds+yj7F059xblKsxfsga4sI8eUEKHP/CZXbPso+grLe8hEbT4cRhnLLxzz9HPZYV/EejTZldqQRNN4tOya/4DzWPoL6NWh3b/Ths+R+yW2Azl5jOqAlH6B+yhBQxndgAjwjj6BjdWoAvYwR9MTwANsUw2fp+JJ7xrcziRfl+JvzWvy0DkOLLOLoP9Fy20e5Acrw6Js0eDq+RGFXksZtXIByLpJqsT+6SBug5w+Blzq3h09D4R17/tNMjfziyw9Qz/jil9s+yjEH9ZkiDC/j9vDp1XOUwm45GtsU3/9bDaCU+OKX2z7KbQT1sl69jHvZZ3JA/eQEaD10j+uo8cKlUwUTqvlGUGflCKj3A1CXL+Nu9pke0PAH2G62bX/vTg2cgNIfYMugCIASHoA6yxRti/fUOSjDA2zHbdPqZhO7J6D7dRjLbyn+A4jD/bwADXuAbaJzSxNZc7TwB9iO2xQCGv0BxAx+fiNoyANsk+PpMMKEP8B23KYQUJkHEKvKQckPQE0/fJYuOVrwA2zHbQyANq7DhapFHcU6x5GIL3657aPsgJKtNeDJPWnFAXRuv3+sRHzxy20f5TCC0laBKobP0mWE0bWKX9sHAiqyilcEKHEVqARPhxyNdxW/Kk3IQVkBlVnFKwKUsAosnJ+n2BT2CMKr8KRFO2Jexa9K8wK69pCIj08xRlDvVWBRDZ9+05lI4ckxe1K4imcFNPLXCLH4eeagvqvAevjMB9DAVfz4Wc32XwGALq5yzj4dSQc07tcI8fj5Aepr/U2OORFACW7Tga0wFShLAqBdfjQfjIv5sQRAvZRdDur9NSbN8Cl89dJL+weEfg0NP6AlK6BSXyOkBlBfqVm8D8ptBC13Ad0+iEeHB5Q7hwmXNKC20nRA1y57B/EoO0D9bvvPD1BafEKA9iUZAZXqP1WAvtzTrHXI3oH+8a0W1zulJ0dYChuX7eUcUP8cNG3/AVCrZDpwHOfcclDHCX75QBKGRRIAZWiQpADosQGlfNejktNMLrMw9bssswE05Ls6I5bbPsoCKMXaITlbHyBWmHdMyA1QXwHQrQPECot04Hij5mJMH//0upezt54C2l45tboAUG/rCwDUsTFBgDq6AFB/64xyUF8BUJly20dJAKpKWgD1z0HdXNIAKusHQDncAKiYHwDlcGMHdLyXc37ZCYAyml8SoA5XL0sWQCd/agEUOSibBDvQbdZ2LrwF6PRYABpoDkCXBcJX8fseANTfWslppkmL2ARAZcptHyUAqH+3iBSeHMMncUCNH+QDoGzmFwWoU2n3HLTcAnQyb2jJQZ39aHJrEQANdWMCdLd+3YCGV4UcVNCNAOjww7V+ACpRa0RpyUGPBShDrQC0FQD1EQCNLi2AOlm7PM5ur0XBAqDRlRRQ+9XQudslARpeEwC1uDlY+ywASwDqVxMADXcrDP/aKZpNDhpPAFTUDYCGVpXXeVCCAKiPLgJQ/7UroSJnpc1BPQpnBWjWq3gAajrQOlFsX47edQGg3rUC0BDz8YfHQbxNiFMrctDOX86N9zTTpQEaXhNW8RY3ABpBAFTUTf71yHYV7ygAKuoGQEOrIgN6ataa7xZfwHMcQHni0wto8v4TBvTt4b7+tfwKs8MA6hJfzqv4wP7Tv4rvns6/fEj/YQB1iS9nQAP7Tz+g/TvwgyHAI5xm2osv0HpTKUbQvfj4ayVYkHPQ881WDnOME/Xb8flY6z3N5BCfQK3+YlvFz29IzB/Qlc/6hliHsd+n9qJ/pLLXrCIXn3G/7S5hdoWMoNfmHOYYgG7HF6N2+Rp44pNXSA56uno2BniUHHQrPvna5Wtgii9AMVbxr59+yvkduCem+NQCmr7/pFfxn+v0+vX3xFVgPFFHGMQnLPlVfH2e4nR10A5EfNKSBpTvGFnxtgjxxa4KgIq6qc1Bo7hxCICKugHQUB0Y0N3nGFI9hcv7C4By2cVWRycATefGURUA9TYVKB9wtQKAStQaQyoAlffNIz56VccFVEUOKu+bR3z0qg4MaKs8OhCAEooB0HA31/IXCKijAKioG1bxoQKgom5u5UM+9QtAuewSKQtACc5+NaRx46gKgIq6AdDQqpIDeuQv8vJxBaDexaIA6tU3lI7MoQMvMgcFoOMxfAKgsasCoKJuWMWHKjWgB89BsUgKVXJApQVA07lxCICKugHQ0KoAqKgbAA2tCoAmdJu6AlDvYgBU2m3qCkC9iwFQabepKwD1LgZAw92Qg4YKgIq6AdBQAVBRNwAaKgAq6gZAQ6sCoKJuADS0KgCa0G3qCkC9iwFQabepKwD1LgZApd2mrgDUuxgADXdDDhoqACrqBkBDBUBF3QBoqACoqBsADa0KgIq6AdDQqgBoQrepKwD1LgZApd2mrgDUuxgAlXabugJQ72IANNwNOWioAKioGwANFQAVdQOgoQKgom6OgF7io2+Qg7bKAdCQVgJQiVojKo8OBKCEYgBU2o3DN4/46FUB0IRuHL55xEevCoCKusm/HtkC6igAKuoGQEMFQEXdAGioAKioG04zhVYFQEXdAGhoVQA0oRuHbx7x0asCoAndOHzziI9eFQBN6Mbhm0d89KoAqKgbVvGhAqCibgA0VBKA0j87JiAAms6NQwKA9v/rUB6A5paDMtSaLgcFoGNx17kkM0ALhmoBaKs8psDMAM17BEUOGtM3j/joVWEVn9CNwzeP+OhVAdCEbhy64PgAqLQbhy44PgAq7cahC44PgEq7cfjmER+9KgCa0I3DN4/46FXhNFNCNw7fPOKjV4UT9QndOHzziI9eFQBN6Dba0uecLOLrzHdEaREAlXbj0AXHhxxU2o1DFxwfVvHSbhy64PgAqLQbhy44PgAq7cahC44PgEq7ceiC4wOg0m4cuuD4AKi0G4cuOD4AKu3GoQuOD4BKu3HoguMDoNJuHLrg+ACotBuHLjg+ACrtxqELjo8EqD6RXxrEp0I7jaWH6eMXuzCLCh0/komh9nALALqt9GwCUAC6o/RsAlAAuqP0bAJQALqj9GwCUAC6o/RsAtDELwEEWQRAIdUCoJBqAVBItQAopFoAFFItAAqpFgCFVAuAQqpFBfSlKK7XW5+K4n618fXTc1melnuard3Pxea3h6V5U2xt3h39cuvf/m2db6paXq6eO/tFoMPeNqBFmxZ7ly/S+aYoituNnfO9xlcyhsbwm78+fvU7uAnBtMfPaBQR0Kq+t4fVK3h6//Xt8+Ni4+tdFe3rj4/nD8/Lrd3P5eaX63Ju3mw9XS9x7o4+3/AC+vc/lG+fv39u7ZeB9nvbgJZtmu9dvUhtL23snO1dBxtLQ/iTNrkfvFk8BaArFJuhbDmcvX356dPzqny7tf25KtxbrbbO+6zb/Pb5n3gB/fifX1//+OW5tV+G0+8dApoDOtu7GtnbXtrYOdu7NI6nPoR2hK9aczLOlVsHNxg2h5y//13x24dqPKUYjaJO8eebdys+mxH0YfXC1690NSKUT/fLrRtT/Hp7++eLcYp/uWWe4j/+7+Ppt1+6Kf7pX27mU3y3tw9o3qb53uWxzQz4/uvGztleQ7CR1IdQEVXFf/74S8Xck2tT2hDOzSHn7x7r/2oDf6NRREAbFNe1PRXv1sMZAdBqnjNsXVo0m6tXgxvQn+//778HQN/PX9Z+7xjQ9t7lsd0As7FzttcQbCQN4Vewvav4+rnYSiuNBzchNIdU/+7+IxiNIgJaM3EyDtjrl/XVMMXvA1q98wxby1X+UG9+ocW9rfPHX//45S8DoPfzWvu9Y0Dbe5fHzibx1c7lFM+89nNVH8LpqsmkP/7sMy2P77Hm381/P1OMRtFH0PJp9QJWLZsvhRrV/bxaJO0BuvYwD8JCq/iPf/2PH956QJe19nuHtYzH3uUyyDiCbu2NpT6EqgWneuD75btH01y5dXDzHmsOGQClGI2i5qBPgqeZnlaDYn+a6XZduOQHtMoZBkDrEfrWtHc4G7Szd3HsZA1h2Dnfuw42kvoQXu+Kv727D1kkdYD+SjEahRP1kGoBUEi1ACikWgAUUi0ACqkWAIVUC4BCqgVAIdUCoJBqAVBItQAopFoAFFItAAqpFgCFVAuAQqoFQCHVAqCQaskDur4zpNb+p+Bf/0C8izqp6pvF+tsGhhuMJvvzjGqtaZziEgf0/A9fDPd3n3/YP+qU5n6HINW3Ug23+5keVEB+eIEuzeIUlzigT/cv9bvtVFz96b4cbkv582MzstZ3ZjWbXrpb/a/+8tDcjPNmolq5Ov7a2zLrxxZMHldwvinq0N4fgdD+fdZE9mR8FAKjpAFt7tn/Wt+r+NrcOdXeq9jdu9ne+1ff5N/e3F+9LftnvrykeWxBkJ6K+lE8HaA390107eMK6vv8X64PMoKOcdad+XT7RLuf2FHSgNa5ZhVGG82pv12z/rOls9vU3dz/tf7HdX9cfqof59QB+qF+bE7/uAJTRpqz6ji7nnt7kJ0WhAF9vavD6J+GMjzqoemq03VFYbupf0pA0403xeqZBvmohvJr9xSABtD+IQblkQCt4+w60/gMJEYJA9pEUQ0o3RTf37vfzOKvP37/3N3k3z8l4Gv9ZLsmO03z1IIgVe+yZlr4UOcqwxTfxFdP8af3vxwD0D7OJrK680SHUFlAu7VOsxa6+sf5IqlsYGw3DU8JaJ5YUAWc4yKpeQpP/d4qfvN70yLp+fXuEIukPs46sreHekCRTELjnaifPZupPs1keH7joBxPMxl0pEk9kSIBWueiM+aqHGbnQSgHOaW9FyLkJlzqhFQLgEKqBUAh1QKgkGoBUEi1ACikWgAUUi0ACqkWAIVUC4BCqgVAIdUCoJBqAVBItQAopFr/D1y9xEAtsBQ9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descr="data:image/png;base64,iVBORw0KGgoAAAANSUhEUgAAAqAAAAHgCAMAAABNUi8GAAAAvVBMVEUAAAAAADoAAGYAOjoAOmYAOpAAZmYAZpAAZrY6AAA6ADo6AGY6Ojo6OmY6OpA6ZpA6ZrY6kLY6kNtmAABmADpmAGZmOgBmOjpmOpBmZgBmZjpmZpBmZrZmkJBmkNtmtttmtv+QOgCQOjqQOmaQZgCQZjqQkDqQkJCQtpCQ29uQ2/+2ZgC2Zjq2Zma2kGa2/7a2/9u2///bkDrbkGbbtmbb25Db/7bb/9vb////AAD/tmb/25D//7b//9v///+Dffx3AAAACXBIWXMAAA7DAAAOwwHHb6hkAAAfzklEQVR4nO2di3rcOHKFaWWdSOOMMyuNdzfZXCQ72STSJrNSZmbtbonv/1jh/QoSQKEKKLDP+WYkiwQPUI2/gQLZZBclBClWkboBELQnAAqpFgCFVAuAQqoFQCHVAqCQagFQSLUAKKRaABRSLQAKqRYAhVQLgEKqBUAh1QKgkGoBUEi1ACikWgAUUi0ACqkWAIVUC4BCqgVAIdUCoCx6vSuKq+fJn++/1r/fHiYbD6JFqNICoByqQeyhrLUH6PmHmC1j1zJUaQFQDr3eXS/+3uzB8831xp48tAxVWvEBPd8UxbvH5vdvflcNMPWUEe8NKaPXu3akrMHshph/L4r7dgTtA6wDv357iDpB8qsPtQ/rfHP1/PZQd6iMogNavwPrfqz/PxXtdBFzypDRqWVwBPTdY91r/XzY/n9dFbvNfQSdhtr020tx+1K9F6WUYIpvB5Gqr5oBpv5dvsi9A2PpqRoepyPo16on76cBntpezB7QLtSh3+ruFAwpwQha3NbTxEs3A74UjeTegrFUj5gLQG+nAb4cBtAm1LHfzjeSw0t0QOuBpJ3eJyPoIVQRuDmClm3g5TEArUMd+u317m9uBLPqBIBeV/G1fdjnoNmfLqyDqoOo/69XDdU0cd//PYX2VM8eeQPahzr021OdvcjFFD8HrTKYqz9Vk0KVbP9dv8jNnM96SGlPTXRBrVbxdYDNKr6OP++Euw+1C+vUxiSWoiU9D5r9yGnT4QOUVzJA25kw7+nOqreH3M+fJVe6EbSeKg4+vrwc4exEYuFSJ6RaABRSLQAKqRYAhVQLgEKqBUAh1QKgkGoBUEi1ACikWgAUUi0ACqkWAIVUC4BCqgVAIdUCoJBqAVBItSiAFvrE+5ro0+XGRwKU/NJIibkDWd04dMHxAVBpNw5dcHwAVNqNQxccHwCVduPQBccHQKXdOHTB8QFQaTcOXXB8AFTajUMXHB8AlXbj0AXHB0Cl3Th0wfEBUGk3Dl1wfABU2o1DFxxf7oC213EvuAOTu3HouIB2dF5wByZ34xAA9Tbl1e7ndVyOZ2qHzY32gSPJFgHQDVNmBVqmiS9ePx8X0FxyUABKrSl3QFsBUAk3AMomACrhBkDZpB7QQF1wfABU2q3sFsdBBlwtEXDjEABN6FYO5xrCDPiUVf8BUGm3MltAkYNu2PtMh1mcZgKg9Jr0AerVm3mcqAeg9JoAqNmUdqBh7K+3AVB6TQDUbMp3ZIERNKQmfYDmnIMeC9B4ygtQgrR0IAClCYBGcgOgNAHQhG5ltoAiB2UTAJVwA6BsAqASbgCUTVoAPVYOCkDZBEAl3AAomwBoOjcOAdBIbgCUJgAayQ2A0gRAE7qV2QKKHJRNAFTCDYCyCYBKuAFQNmkB9Fg5KABlEwCVcMsA0FNzw+y7R59jUojaIu74tAF6gP7bbezbw3396/zxq/sxSURsEXt8ygA9Qv/tNvb10/Pkl9sxSURsEXt8ygA9Qv85jaAf9AYYdMtHrPhSj6DE+DLIQc83ynOYruupLYoUX7IcNCy+DABdlZZ/2K6fAgFd2THENz9+MFSxiveLLwNAT8W7/7opruYzxIFGUO74itXhTQMTruJD4tMP6Nvnx/PNvepVYFgOyh2fMkAD49MPaLX8e/vynPcqcE/s8SkD9Aj957KKf/2D3hG0Vdgqly8+ZYAeof8sq/jvqgXgSfEqvhN5lcsc3/rItDnoAfqP0tisAkzslhbQMDf9OSjjMbICoBJuAJRNqgDVk4MGugFQBil8uh0A9dZxAWW+kjSaBhxpADTPb/kAoOHSAOgEvmMBGk8A1NuUVh6A0nRcQFXkoIXhX9Mtueag8XRgQFtpAdS8L1dAkYOyCYBKuAFQNqmaAnGayVsANJIbzoPSBEAjuQFQmgCoqJv9NBPBNKhFMd04lBeghHOGADSdG4eyApTSm6oAXe0DoDYBUFE3nGYKFQAVdQOgocoK0Pxy0L3DAWhgTQoBJUgLoMdaJAFQNgFQCTcAyiYtOeixAI0nACrqBkBDBUBF3XAeNFQAVNQNp5lCdWBAdX2i3rwPgAbUlDmgXdermgIPk4MC0HCpArS7N65lshi9AGhATQDUbEo9rm9MMd0GQOk1ZQ6oqhz0aIDG04EBbQVA07lxCICKui0AXW8DoBYBUFE3E6DTfbkCihyUTQBUwg2AsknHFGg6pQBAA2sCoHxuR1skXRCgXh+SJxQGoBJulwOoVwdRCqvKQQ8DaDwBUC+5u83H7xbG8XrnuM3LdOreTSYZAVrsiNIiAGo29SlqgpEF0OGwjAAlVZUa0OPmoNbpPGdAGWrNBVBpAVBfX85y4RYAVMqtWP4BQCkWADSK29Fy0Hj9DEAF3eZr7WK6lB+20b7lA4ASGwFAl6VXgM63BbQj81W8owColFvhCCipgQcAFDloKwDq6xtJCQGVO7Xp15bk50GPC2jWq3gvLPgZWjgrBnR+5dO7HQCUWOvFA1pMTyiZAa2LtIDSZhAASmwEAJ2W2hlBi7IknmEyOPMpIqDhNSEHNXh6lbIAGtA6AEpsRMRVoKMAqK+vLgFQAbei+wFAw6sCoFJue4AOVzgBaEAxABrktgvo8COgHZnnoAC0FQD19eUsF24BQAXcrDkoAD0ooJnc8mFdxQNQZ2UFqFeXjstl5ha4lwKg4QKg3i1wL3VcQOMJgHq3wLHUoXPQeFVlBWguOWhfFICGV5UXoAQBUF9fznLhFgBUym0X0NyvJAFQNunMQQEoAO2kcxUPQF0FQAXc7IAOPwLaAUB57RIJgPr66lJegGZymsmeg5YA9Ig5qFeXdoV1ruLLUEBzfIAtqSoA6t2C+YZhTF+O7mKAjneEGlsUpJnb3hORCc9K3quKVAyAmk23thSrHUIjaBFpBKU2jrWgHdCX+rW45a2VKokcNDA+E6DCOejKeVf0+LIA9NTG9lLcc9YaUZYWBce3CWipAtCQ+GQBDferd73+c//X/zwH2iXSfovC49MNaFB8OQDKaJdI0jnoXikjoMNFJDKgK2c+AdDoSgboVg4KQL0K2gF9ql/QK6cJIktApeLTAig9vjwAff3kGJtPrRH1zbI/ND5TDtr/mT4HDYovD0DLPz+6VtkfI/08MI/C375ZD/CPb2OLTkAD4ssE0BffKSJk6nJzdy78zaG8d3xbWxb/0gIoPb48APWfItQA2gyfclPg8kLA7F+TT3w2lybLOZvEz4MOBx1gig/3o07xWgD9NnTlrgKnwC1Ay3GMnP252OZR97TKA0zx4X7dCHrnPUWoyEGr4dNpjCLEZ/xjsUMS0NJrBBWIz9mBQfYRlMsurobFO2+L8gOU5k+3jp6D+kkJoN/Gk0uJOhCAMhW0A5rhifrpuU9riwLjM+Wg5RzQ0gBoSQO0P9ADUJyoJ9Qqqm+zc/PWHI39RP3iWtHyzzIQ0MUZAMH48gA09ER2dC0uHVlbxH6ifgGj6cdYzqPulf1GixbSuopnAzTwRHZkfVte2rS2KPBENhFQeg7qC6jWE/XhfhlO8Ss85adA7YCqneLD/chTPOHGDJ7Cczwdr9WwT4G6AFU7xYf7dSOo94lerxeesfBi+BxJ2BX/iewlkcZFUrwRVOuJerYc1EsJATUlnw6A+mm7A1sMd6+7T9AqZrcO2yodixFGUC9lByjlnpYkgK6zTydA+e5JWoyMthF0w82hVi9AFd+TxDSCUu4KTJCDmj6W7JSDst3VuQ2o4cemm0OtfiOo3rs62aZ4TffFb8iweB9kbRHTffFKAT38ffGeSgLo7l0d0jnaLqBb15TItR4oBw33ywTQveGzjA5oKQHoUKHhhjsAalZ9/reaPN5/9ThGRLab4ogtcolvPfOO/5IBdLQqAwH1js9VigA9XZfl+eM8wtiAWobPMqQDrfHZAd36QWwbL6B+8bkqfg76elf82+fV1YgqwJfb9YW0yIBa8XRoET0+E6CiiyQSoEzxuSo6oG8P90/3yzdaHfb7X/61+vWH0BE04DSTLft0mk5D49tdJG392HTbiGRahyegAfHlAWj1Hnu6N33i4Hzz7vH83aPpGA95pWTzwpbhcyRmV6HxaQc0IL48AG3egadlMm0oPSwBvEQG1Jp9OgJKim9+8XFygdNw1Wj5w+iyU2vJMILS+i8PQJtPGxg+a3C+Ka4ZclAqoPbs0xFQWnzF6ofDuOnaolWFIYAG9J8soOF+u1VVb8zydPUcvkgi5aD2xftQmPiCWeKLC+j0D6ZVvEv/ZQJoNT2sUpXurff66ackq3gXPHtZW0SKbzaw6QaU3n95APpWn6JYrwKbzeXr7z/EB9Rp+BxkzdFI8YUA6iUDoH43zQX0X0ESKTJSsXZX91ZbJTHnm/vq5+kqOqBeeNpbRI5v0SVCgPYVTepY17ungP7LA9A6WSkdVoFetdLlN3yWDiMMNT7DVCsE6KKOOQVi8eUC6NYqMKhWsnzxdGgRNT4yoJRZflnHItnYE73/ZHNQNkC9JAuo9/BZcrdogsWCFiFAi2BAvZQjoP73VXuM816Fv/k5T1q0J9J94xkBevj74n8UfT6oe+Fq+KQkcbby/vF1v/0A7dOz6IDS4nOytjswyA6o7BOWXQs3s7sIoKQHGwQA6jcLbAE6uMjE52Rtd2CQfYp/uve0kwD0m0/hVQW78o6v+00eQb20OYIuW7QpUnxu1lYHhoL2EVT4CcsuhYfFkUAOSn6wwYIWC6DlGi1XhQGKBzcEH2MVYe0+irdF+QHqX1eYdXxAUz/djnJuaSJri6jx5QKo1lU82xT/4+PTfX37CmetHgrD02EKJMW3lYMOqSYXoPMc1JDJysTnZG13YChoB7S+ecV5KcgNaODwWTp0ICG+JYfjnwoBpfcfA6C0q6XFpp+hqrfPj6frVIAG42lvESW+bQT1ARrQfxyAUixKL0DL0/u/PqR59E348Fk6tIgQn2u+yQ6owUUiPldrq0MUQP2tmU4zGfAkOPOO6RkC6ltdoHV0QLc+T7h9jFc/bBY2DZ8UZ4cczTO+qICWZSCglPgcre0O8oC+PbR5j8/nCVkANc7u/IBS4vMFdJ6Xuja/rWhMOuvfxXTTrEVbosXnZO3iEG0E9bJmAHQj+xQbQZ1FAHScpgmAGlw8KUp7LT4CoGW1BrxzfPxpyZSDbi6OJHJQ//iyApQSn6u11SEGoG+fH1+u1zddOVhTxbJ4H2RrESU+T0DLlIAG9F8egNaPTol6op4VT6cp0Du+xIAaWrStgP7LA9C3Lz/9+BhvBOUdPkuHEYYQnwub83PqDICWNEAD+i8PQMtT8f5X509lhwLKjadLjuYfnyegQw5aeOXQ84oMF5EmLdoRvf8yAZRs7S/24bPkyYqXbkRA/RtjThnCKdqtMMw6MqCvn36if+DVVwJ42lpEi88zB93IHh2rCwI0qP9yAJRkTTvN5DJ85nipMymglArDrGOPoHftXCX/XZ1Oz6sjOFtGGEJ8VkCXl45SjqCk+JysXRyijKD1TVdeH3ilYOSWffIDWhLi8wbUozHTqor11342Ls6fl2xFiM/V2uoQA9AYHxZxXRxJACrwYREeQIeBdzWCGlq0rYN/WIT08CnfTNF9cSSQg1IermUBtFwDlQ7QkIeHuR2z154YU3ydxrjGR2mQxLmliawtIsTnCWiREtCA/ssEULK1m2TxpL5E+25ZAeolALqQ8PBZxgF0dreX0Gkm8pUk7wrDrI8FqDie+QK69AOglqr8ra2SHz7LjAE11WFwAaDm73p0sLYpBp5uiwjf+Dxz0HIA1OPl2fdbtmhH9P7LA9CN73p0sN5XlOGztLeIEl9OgAb0Xx6Abn7X4/YxLmcrBzyD7w+xFLYdQIgvK0Ap8Tla2x2ijaBeJ3odsBiHT6/kjFLYaYQhnajfSjpXQBXJR9DDn6j3+pYIO0aT2T05oJRvwVgCuovqBFDXCcB0GZ68SAr4lg+S/FpnbYXLFO9pbcNoln0mB5R+2/EcGacR1KOanUTB0KJtBdx2HLHc9lECgFoGisXiSEEO6m5phtG0DYB6lds+yj7F059xblKsxfsga4sI8eUEKHP/CZXbPso+grLe8hEbT4cRhnLLxzz9HPZYV/EejTZldqQRNN4tOya/4DzWPoL6NWh3b/Ths+R+yW2Azl5jOqAlH6B+yhBQxndgAjwjj6BjdWoAvYwR9MTwANsUw2fp+JJ7xrcziRfl+JvzWvy0DkOLLOLoP9Fy20e5Acrw6Js0eDq+RGFXksZtXIByLpJqsT+6SBug5w+Blzq3h09D4R17/tNMjfziyw9Qz/jil9s+yjEH9ZkiDC/j9vDp1XOUwm45GtsU3/9bDaCU+OKX2z7KbQT1sl69jHvZZ3JA/eQEaD10j+uo8cKlUwUTqvlGUGflCKj3A1CXL+Nu9pke0PAH2G62bX/vTg2cgNIfYMugCIASHoA6yxRti/fUOSjDA2zHbdPqZhO7J6D7dRjLbyn+A4jD/bwADXuAbaJzSxNZc7TwB9iO2xQCGv0BxAx+fiNoyANsk+PpMMKEP8B23KYQUJkHEKvKQckPQE0/fJYuOVrwA2zHbQyANq7DhapFHcU6x5GIL3657aPsgJKtNeDJPWnFAXRuv3+sRHzxy20f5TCC0laBKobP0mWE0bWKX9sHAiqyilcEKHEVqARPhxyNdxW/Kk3IQVkBlVnFKwKUsAosnJ+n2BT2CMKr8KRFO2Jexa9K8wK69pCIj08xRlDvVWBRDZ9+05lI4ckxe1K4imcFNPLXCLH4eeagvqvAevjMB9DAVfz4Wc32XwGALq5yzj4dSQc07tcI8fj5Aepr/U2OORFACW7Tga0wFShLAqBdfjQfjIv5sQRAvZRdDur9NSbN8Cl89dJL+weEfg0NP6AlK6BSXyOkBlBfqVm8D8ptBC13Ad0+iEeHB5Q7hwmXNKC20nRA1y57B/EoO0D9bvvPD1BafEKA9iUZAZXqP1WAvtzTrHXI3oH+8a0W1zulJ0dYChuX7eUcUP8cNG3/AVCrZDpwHOfcclDHCX75QBKGRRIAZWiQpADosQGlfNejktNMLrMw9bssswE05Ls6I5bbPsoCKMXaITlbHyBWmHdMyA1QXwHQrQPECot04Hij5mJMH//0upezt54C2l45tboAUG/rCwDUsTFBgDq6AFB/64xyUF8BUJly20dJAKpKWgD1z0HdXNIAKusHQDncAKiYHwDlcGMHdLyXc37ZCYAyml8SoA5XL0sWQCd/agEUOSibBDvQbdZ2LrwF6PRYABpoDkCXBcJX8fseANTfWslppkmL2ARAZcptHyUAqH+3iBSeHMMncUCNH+QDoGzmFwWoU2n3HLTcAnQyb2jJQZ39aHJrEQANdWMCdLd+3YCGV4UcVNCNAOjww7V+ACpRa0RpyUGPBShDrQC0FQD1EQCNLi2AOlm7PM5ur0XBAqDRlRRQ+9XQudslARpeEwC1uDlY+ywASwDqVxMADXcrDP/aKZpNDhpPAFTUDYCGVpXXeVCCAKiPLgJQ/7UroSJnpc1BPQpnBWjWq3gAajrQOlFsX47edQGg3rUC0BDz8YfHQbxNiFMrctDOX86N9zTTpQEaXhNW8RY3ABpBAFTUTf71yHYV7ygAKuoGQEOrIgN6ataa7xZfwHMcQHni0wto8v4TBvTt4b7+tfwKs8MA6hJfzqv4wP7Tv4rvns6/fEj/YQB1iS9nQAP7Tz+g/TvwgyHAI5xm2osv0HpTKUbQvfj4ayVYkHPQ881WDnOME/Xb8flY6z3N5BCfQK3+YlvFz29IzB/Qlc/6hliHsd+n9qJ/pLLXrCIXn3G/7S5hdoWMoNfmHOYYgG7HF6N2+Rp44pNXSA56uno2BniUHHQrPvna5Wtgii9AMVbxr59+yvkduCem+NQCmr7/pFfxn+v0+vX3xFVgPFFHGMQnLPlVfH2e4nR10A5EfNKSBpTvGFnxtgjxxa4KgIq6qc1Bo7hxCICKugHQUB0Y0N3nGFI9hcv7C4By2cVWRycATefGURUA9TYVKB9wtQKAStQaQyoAlffNIz56VccFVEUOKu+bR3z0qg4MaKs8OhCAEooB0HA31/IXCKijAKioG1bxoQKgom5u5UM+9QtAuewSKQtACc5+NaRx46gKgIq6AdDQqpIDeuQv8vJxBaDexaIA6tU3lI7MoQMvMgcFoOMxfAKgsasCoKJuWMWHKjWgB89BsUgKVXJApQVA07lxCICKugHQ0KoAqKgbAA2tCoAmdJu6AlDvYgBU2m3qCkC9iwFQabepKwD1LgZAw92Qg4YKgIq6AdBQAVBRNwAaKgAq6gZAQ6sCoKJuADS0KgCa0G3qCkC9iwFQabepKwD1LgZApd2mrgDUuxgADXdDDhoqACrqBkBDBUBF3QBoqACoqBsADa0KgIq6AdDQqgBoQrepKwD1LgZApd2mrgDUuxgAlXabugJQ72IANNwNOWioAKioGwANFQAVdQOgoQKgom6OgF7io2+Qg7bKAdCQVgJQiVojKo8OBKCEYgBU2o3DN4/46FUB0IRuHL55xEevCoCKusm/HtkC6igAKuoGQEMFQEXdAGioAKioG04zhVYFQEXdAGhoVQA0oRuHbx7x0asCoAndOHzziI9eFQBN6Mbhm0d89KoAqKgbVvGhAqCibgA0VBKA0j87JiAAms6NQwKA9v/rUB6A5paDMtSaLgcFoGNx17kkM0ALhmoBaKs8psDMAM17BEUOGtM3j/joVWEVn9CNwzeP+OhVAdCEbhy64PgAqLQbhy44PgAq7cahC44PgEq7cfjmER+9KgCa0I3DN4/46FXhNFNCNw7fPOKjV4UT9QndOHzziI9eFQBN6Dba0uecLOLrzHdEaREAlXbj0AXHhxxU2o1DFxwfVvHSbhy64PgAqLQbhy44PgAq7cahC44PgEq7ceiC4wOg0m4cuuD4AKi0G4cuOD4AKu3GoQuOD4BKu3HoguMDoNJuHLrg+ACotBuHLjg+ACrtxqELjo8EqD6RXxrEp0I7jaWH6eMXuzCLCh0/komh9nALALqt9GwCUAC6o/RsAlAAuqP0bAJQALqj9GwCUAC6o/RsAtDELwEEWQRAIdUCoJBqAVBItQAopFoAFFItAAqpFgCFVAuAQqpFBfSlKK7XW5+K4n618fXTc1melnuard3Pxea3h6V5U2xt3h39cuvf/m2db6paXq6eO/tFoMPeNqBFmxZ7ly/S+aYoituNnfO9xlcyhsbwm78+fvU7uAnBtMfPaBQR0Kq+t4fVK3h6//Xt8+Ni4+tdFe3rj4/nD8/Lrd3P5eaX63Ju3mw9XS9x7o4+3/AC+vc/lG+fv39u7ZeB9nvbgJZtmu9dvUhtL23snO1dBxtLQ/iTNrkfvFk8BaArFJuhbDmcvX356dPzqny7tf25KtxbrbbO+6zb/Pb5n3gB/fifX1//+OW5tV+G0+8dApoDOtu7GtnbXtrYOdu7NI6nPoR2hK9aczLOlVsHNxg2h5y//13x24dqPKUYjaJO8eebdys+mxH0YfXC1690NSKUT/fLrRtT/Hp7++eLcYp/uWWe4j/+7+Ppt1+6Kf7pX27mU3y3tw9o3qb53uWxzQz4/uvGztleQ7CR1IdQEVXFf/74S8Xck2tT2hDOzSHn7x7r/2oDf6NRREAbFNe1PRXv1sMZAdBqnjNsXVo0m6tXgxvQn+//778HQN/PX9Z+7xjQ9t7lsd0As7FzttcQbCQN4Vewvav4+rnYSiuNBzchNIdU/+7+IxiNIgJaM3EyDtjrl/XVMMXvA1q98wxby1X+UG9+ocW9rfPHX//45S8DoPfzWvu9Y0Dbe5fHzibx1c7lFM+89nNVH8LpqsmkP/7sMy2P77Hm381/P1OMRtFH0PJp9QJWLZsvhRrV/bxaJO0BuvYwD8JCq/iPf/2PH956QJe19nuHtYzH3uUyyDiCbu2NpT6EqgWneuD75btH01y5dXDzHmsOGQClGI2i5qBPgqeZnlaDYn+a6XZduOQHtMoZBkDrEfrWtHc4G7Szd3HsZA1h2Dnfuw42kvoQXu+Kv727D1kkdYD+SjEahRP1kGoBUEi1ACikWgAUUi0ACqkWAIVUC4BCqgVAIdUCoJBqAVBItQAopFoAFFItAAqpFgCFVAuAQqoFQCHVAqCQaskDur4zpNb+p+Bf/0C8izqp6pvF+tsGhhuMJvvzjGqtaZziEgf0/A9fDPd3n3/YP+qU5n6HINW3Ug23+5keVEB+eIEuzeIUlzigT/cv9bvtVFz96b4cbkv582MzstZ3ZjWbXrpb/a/+8tDcjPNmolq5Ov7a2zLrxxZMHldwvinq0N4fgdD+fdZE9mR8FAKjpAFt7tn/Wt+r+NrcOdXeq9jdu9ne+1ff5N/e3F+9LftnvrykeWxBkJ6K+lE8HaA390107eMK6vv8X64PMoKOcdad+XT7RLuf2FHSgNa5ZhVGG82pv12z/rOls9vU3dz/tf7HdX9cfqof59QB+qF+bE7/uAJTRpqz6ji7nnt7kJ0WhAF9vavD6J+GMjzqoemq03VFYbupf0pA0403xeqZBvmohvJr9xSABtD+IQblkQCt4+w60/gMJEYJA9pEUQ0o3RTf37vfzOKvP37/3N3k3z8l4Gv9ZLsmO03z1IIgVe+yZlr4UOcqwxTfxFdP8af3vxwD0D7OJrK680SHUFlAu7VOsxa6+sf5IqlsYGw3DU8JaJ5YUAWc4yKpeQpP/d4qfvN70yLp+fXuEIukPs46sreHekCRTELjnaifPZupPs1keH7joBxPMxl0pEk9kSIBWueiM+aqHGbnQSgHOaW9FyLkJlzqhFQLgEKqBUAh1QKgkGoBUEi1ACikWgAUUi0ACqkWAIVUC4BCqgVAIdUCoJBqAVBItQAopFr/D1y9xEAtsBQ9AAAAAElFTkSuQmCC"/>
          <p:cNvSpPr>
            <a:spLocks noChangeAspect="1" noChangeArrowheads="1"/>
          </p:cNvSpPr>
          <p:nvPr/>
        </p:nvSpPr>
        <p:spPr bwMode="auto">
          <a:xfrm>
            <a:off x="6892864" y="2084832"/>
            <a:ext cx="3531296" cy="353130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6" descr="data:image/png;base64,iVBORw0KGgoAAAANSUhEUgAAAqAAAAHgCAMAAABNUi8GAAAAvVBMVEUAAAAAADoAAGYAOjoAOmYAOpAAZmYAZpAAZrY6AAA6ADo6AGY6Ojo6OmY6OpA6ZpA6ZrY6kLY6kNtmAABmADpmAGZmOgBmOjpmOpBmZgBmZjpmZpBmZrZmkJBmkNtmtttmtv+QOgCQOjqQOmaQZgCQZjqQkDqQkJCQtpCQ29uQ2/+2ZgC2Zjq2Zma2kGa2/7a2/9u2///bkDrbkGbbtmbb25Db/7bb/9vb////AAD/tmb/25D//7b//9v///+Dffx3AAAACXBIWXMAAA7DAAAOwwHHb6hkAAAfzklEQVR4nO2di3rcOHKFaWWdSOOMMyuNdzfZXCQ72STSJrNSZmbtbonv/1jh/QoSQKEKKLDP+WYkiwQPUI2/gQLZZBclBClWkboBELQnAAqpFgCFVAuAQqoFQCHVAqCQagFQSLUAKKRaABRSLQAKqRYAhVQLgEKqBUAh1QKgkGoBUEi1ACikWgAUUi0ACqkWAIVUC4BCqgVAIdUCoCx6vSuKq+fJn++/1r/fHiYbD6JFqNICoByqQeyhrLUH6PmHmC1j1zJUaQFQDr3eXS/+3uzB8831xp48tAxVWvEBPd8UxbvH5vdvflcNMPWUEe8NKaPXu3akrMHshph/L4r7dgTtA6wDv357iDpB8qsPtQ/rfHP1/PZQd6iMogNavwPrfqz/PxXtdBFzypDRqWVwBPTdY91r/XzY/n9dFbvNfQSdhtr020tx+1K9F6WUYIpvB5Gqr5oBpv5dvsi9A2PpqRoepyPo16on76cBntpezB7QLtSh3+ruFAwpwQha3NbTxEs3A74UjeTegrFUj5gLQG+nAb4cBtAm1LHfzjeSw0t0QOuBpJ3eJyPoIVQRuDmClm3g5TEArUMd+u317m9uBLPqBIBeV/G1fdjnoNmfLqyDqoOo/69XDdU0cd//PYX2VM8eeQPahzr021OdvcjFFD8HrTKYqz9Vk0KVbP9dv8jNnM96SGlPTXRBrVbxdYDNKr6OP++Euw+1C+vUxiSWoiU9D5r9yGnT4QOUVzJA25kw7+nOqreH3M+fJVe6EbSeKg4+vrwc4exEYuFSJ6RaABRSLQAKqRYAhVQLgEKqBUAh1QKgkGoBUEi1ACikWgAUUi0ACqkWAIVUC4BCqgVAIdUCoJBqAVBItSiAFvrE+5ro0+XGRwKU/NJIibkDWd04dMHxAVBpNw5dcHwAVNqNQxccHwCVduPQBccHQKXdOHTB8QFQaTcOXXB8AFTajUMXHB8AlXbj0AXHB0Cl3Th0wfEBUGk3Dl1wfABU2o1DFxxf7oC213EvuAOTu3HouIB2dF5wByZ34xAA9Tbl1e7ndVyOZ2qHzY32gSPJFgHQDVNmBVqmiS9ePx8X0FxyUABKrSl3QFsBUAk3AMomACrhBkDZpB7QQF1wfABU2q3sFsdBBlwtEXDjEABN6FYO5xrCDPiUVf8BUGm3MltAkYNu2PtMh1mcZgKg9Jr0AerVm3mcqAeg9JoAqNmUdqBh7K+3AVB6TQDUbMp3ZIERNKQmfYDmnIMeC9B4ygtQgrR0IAClCYBGcgOgNAHQhG5ltoAiB2UTAJVwA6BsAqASbgCUTVoAPVYOCkDZBEAl3AAomwBoOjcOAdBIbgCUJgAayQ2A0gRAE7qV2QKKHJRNAFTCDYCyCYBKuAFQNmkB9Fg5KABlEwCVcMsA0FNzw+y7R59jUojaIu74tAF6gP7bbezbw3396/zxq/sxSURsEXt8ygA9Qv/tNvb10/Pkl9sxSURsEXt8ygA9Qv85jaAf9AYYdMtHrPhSj6DE+DLIQc83ynOYruupLYoUX7IcNCy+DABdlZZ/2K6fAgFd2THENz9+MFSxiveLLwNAT8W7/7opruYzxIFGUO74itXhTQMTruJD4tMP6Nvnx/PNvepVYFgOyh2fMkAD49MPaLX8e/vynPcqcE/s8SkD9Aj957KKf/2D3hG0Vdgqly8+ZYAeof8sq/jvqgXgSfEqvhN5lcsc3/rItDnoAfqP0tisAkzslhbQMDf9OSjjMbICoBJuAJRNqgDVk4MGugFQBil8uh0A9dZxAWW+kjSaBhxpADTPb/kAoOHSAOgEvmMBGk8A1NuUVh6A0nRcQFXkoIXhX9Mtueag8XRgQFtpAdS8L1dAkYOyCYBKuAFQNqmaAnGayVsANJIbzoPSBEAjuQFQmgCoqJv9NBPBNKhFMd04lBeghHOGADSdG4eyApTSm6oAXe0DoDYBUFE3nGYKFQAVdQOgocoK0Pxy0L3DAWhgTQoBJUgLoMdaJAFQNgFQCTcAyiYtOeixAI0nACrqBkBDBUBF3XAeNFQAVNQNp5lCdWBAdX2i3rwPgAbUlDmgXdermgIPk4MC0HCpArS7N65lshi9AGhATQDUbEo9rm9MMd0GQOk1ZQ6oqhz0aIDG04EBbQVA07lxCICKui0AXW8DoBYBUFE3E6DTfbkCihyUTQBUwg2AsknHFGg6pQBAA2sCoHxuR1skXRCgXh+SJxQGoBJulwOoVwdRCqvKQQ8DaDwBUC+5u83H7xbG8XrnuM3LdOreTSYZAVrsiNIiAGo29SlqgpEF0OGwjAAlVZUa0OPmoNbpPGdAGWrNBVBpAVBfX85y4RYAVMqtWP4BQCkWADSK29Fy0Hj9DEAF3eZr7WK6lB+20b7lA4ASGwFAl6VXgM63BbQj81W8owColFvhCCipgQcAFDloKwDq6xtJCQGVO7Xp15bk50GPC2jWq3gvLPgZWjgrBnR+5dO7HQCUWOvFA1pMTyiZAa2LtIDSZhAASmwEAJ2W2hlBi7IknmEyOPMpIqDhNSEHNXh6lbIAGtA6AEpsRMRVoKMAqK+vLgFQAbei+wFAw6sCoFJue4AOVzgBaEAxABrktgvo8COgHZnnoAC0FQD19eUsF24BQAXcrDkoAD0ooJnc8mFdxQNQZ2UFqFeXjstl5ha4lwKg4QKg3i1wL3VcQOMJgHq3wLHUoXPQeFVlBWguOWhfFICGV5UXoAQBUF9fznLhFgBUym0X0NyvJAFQNunMQQEoAO2kcxUPQF0FQAXc7IAOPwLaAUB57RIJgPr66lJegGZymsmeg5YA9Ig5qFeXdoV1ruLLUEBzfIAtqSoA6t2C+YZhTF+O7mKAjneEGlsUpJnb3hORCc9K3quKVAyAmk23thSrHUIjaBFpBKU2jrWgHdCX+rW45a2VKokcNDA+E6DCOejKeVf0+LIA9NTG9lLcc9YaUZYWBce3CWipAtCQ+GQBDferd73+c//X/zwH2iXSfovC49MNaFB8OQDKaJdI0jnoXikjoMNFJDKgK2c+AdDoSgboVg4KQL0K2gF9ql/QK6cJIktApeLTAig9vjwAff3kGJtPrRH1zbI/ND5TDtr/mT4HDYovD0DLPz+6VtkfI/08MI/C375ZD/CPb2OLTkAD4ssE0BffKSJk6nJzdy78zaG8d3xbWxb/0gIoPb48APWfItQA2gyfclPg8kLA7F+TT3w2lybLOZvEz4MOBx1gig/3o07xWgD9NnTlrgKnwC1Ay3GMnP252OZR97TKA0zx4X7dCHrnPUWoyEGr4dNpjCLEZ/xjsUMS0NJrBBWIz9mBQfYRlMsurobFO2+L8gOU5k+3jp6D+kkJoN/Gk0uJOhCAMhW0A5rhifrpuU9riwLjM+Wg5RzQ0gBoSQO0P9ADUJyoJ9Qqqm+zc/PWHI39RP3iWtHyzzIQ0MUZAMH48gA09ER2dC0uHVlbxH6ifgGj6cdYzqPulf1GixbSuopnAzTwRHZkfVte2rS2KPBENhFQeg7qC6jWE/XhfhlO8Ss85adA7YCqneLD/chTPOHGDJ7Cczwdr9WwT4G6AFU7xYf7dSOo94lerxeesfBi+BxJ2BX/iewlkcZFUrwRVOuJerYc1EsJATUlnw6A+mm7A1sMd6+7T9AqZrcO2yodixFGUC9lByjlnpYkgK6zTydA+e5JWoyMthF0w82hVi9AFd+TxDSCUu4KTJCDmj6W7JSDst3VuQ2o4cemm0OtfiOo3rs62aZ4TffFb8iweB9kbRHTffFKAT38ffGeSgLo7l0d0jnaLqBb15TItR4oBw33ywTQveGzjA5oKQHoUKHhhjsAalZ9/reaPN5/9ThGRLab4ogtcolvPfOO/5IBdLQqAwH1js9VigA9XZfl+eM8wtiAWobPMqQDrfHZAd36QWwbL6B+8bkqfg76elf82+fV1YgqwJfb9YW0yIBa8XRoET0+E6CiiyQSoEzxuSo6oG8P90/3yzdaHfb7X/61+vWH0BE04DSTLft0mk5D49tdJG392HTbiGRahyegAfHlAWj1Hnu6N33i4Hzz7vH83aPpGA95pWTzwpbhcyRmV6HxaQc0IL48AG3egadlMm0oPSwBvEQG1Jp9OgJKim9+8XFygdNw1Wj5w+iyU2vJMILS+i8PQJtPGxg+a3C+Ka4ZclAqoPbs0xFQWnzF6ofDuOnaolWFIYAG9J8soOF+u1VVb8zydPUcvkgi5aD2xftQmPiCWeKLC+j0D6ZVvEv/ZQJoNT2sUpXurff66ackq3gXPHtZW0SKbzaw6QaU3n95APpWn6JYrwKbzeXr7z/EB9Rp+BxkzdFI8YUA6iUDoH43zQX0X0ESKTJSsXZX91ZbJTHnm/vq5+kqOqBeeNpbRI5v0SVCgPYVTepY17ungP7LA9A6WSkdVoFetdLlN3yWDiMMNT7DVCsE6KKOOQVi8eUC6NYqMKhWsnzxdGgRNT4yoJRZflnHItnYE73/ZHNQNkC9JAuo9/BZcrdogsWCFiFAi2BAvZQjoP73VXuM816Fv/k5T1q0J9J94xkBevj74n8UfT6oe+Fq+KQkcbby/vF1v/0A7dOz6IDS4nOytjswyA6o7BOWXQs3s7sIoKQHGwQA6jcLbAE6uMjE52Rtd2CQfYp/uve0kwD0m0/hVQW78o6v+00eQb20OYIuW7QpUnxu1lYHhoL2EVT4CcsuhYfFkUAOSn6wwYIWC6DlGi1XhQGKBzcEH2MVYe0+irdF+QHqX1eYdXxAUz/djnJuaSJri6jx5QKo1lU82xT/4+PTfX37CmetHgrD02EKJMW3lYMOqSYXoPMc1JDJysTnZG13YChoB7S+ecV5KcgNaODwWTp0ICG+JYfjnwoBpfcfA6C0q6XFpp+hqrfPj6frVIAG42lvESW+bQT1ARrQfxyAUixKL0DL0/u/PqR59E348Fk6tIgQn2u+yQ6owUUiPldrq0MUQP2tmU4zGfAkOPOO6RkC6ltdoHV0QLc+T7h9jFc/bBY2DZ8UZ4cczTO+qICWZSCglPgcre0O8oC+PbR5j8/nCVkANc7u/IBS4vMFdJ6Xuja/rWhMOuvfxXTTrEVbosXnZO3iEG0E9bJmAHQj+xQbQZ1FAHScpgmAGlw8KUp7LT4CoGW1BrxzfPxpyZSDbi6OJHJQ//iyApQSn6u11SEGoG+fH1+u1zddOVhTxbJ4H2RrESU+T0DLlIAG9F8egNaPTol6op4VT6cp0Du+xIAaWrStgP7LA9C3Lz/9+BhvBOUdPkuHEYYQnwub83PqDICWNEAD+i8PQMtT8f5X509lhwLKjadLjuYfnyegQw5aeOXQ84oMF5EmLdoRvf8yAZRs7S/24bPkyYqXbkRA/RtjThnCKdqtMMw6MqCvn36if+DVVwJ42lpEi88zB93IHh2rCwI0qP9yAJRkTTvN5DJ85nipMymglArDrGOPoHftXCX/XZ1Oz6sjOFtGGEJ8VkCXl45SjqCk+JysXRyijKD1TVdeH3ilYOSWffIDWhLi8wbUozHTqor11342Ls6fl2xFiM/V2uoQA9AYHxZxXRxJACrwYREeQIeBdzWCGlq0rYN/WIT08CnfTNF9cSSQg1IermUBtFwDlQ7QkIeHuR2z154YU3ydxrjGR2mQxLmliawtIsTnCWiREtCA/ssEULK1m2TxpL5E+25ZAeolALqQ8PBZxgF0dreX0Gkm8pUk7wrDrI8FqDie+QK69AOglqr8ra2SHz7LjAE11WFwAaDm73p0sLYpBp5uiwjf+Dxz0HIA1OPl2fdbtmhH9P7LA9CN73p0sN5XlOGztLeIEl9OgAb0Xx6Abn7X4/YxLmcrBzyD7w+xFLYdQIgvK0Ap8Tla2x2ijaBeJ3odsBiHT6/kjFLYaYQhnajfSjpXQBXJR9DDn6j3+pYIO0aT2T05oJRvwVgCuovqBFDXCcB0GZ68SAr4lg+S/FpnbYXLFO9pbcNoln0mB5R+2/EcGacR1KOanUTB0KJtBdx2HLHc9lECgFoGisXiSEEO6m5phtG0DYB6lds+yj7F059xblKsxfsga4sI8eUEKHP/CZXbPso+grLe8hEbT4cRhnLLxzz9HPZYV/EejTZldqQRNN4tOya/4DzWPoL6NWh3b/Ths+R+yW2Azl5jOqAlH6B+yhBQxndgAjwjj6BjdWoAvYwR9MTwANsUw2fp+JJ7xrcziRfl+JvzWvy0DkOLLOLoP9Fy20e5Acrw6Js0eDq+RGFXksZtXIByLpJqsT+6SBug5w+Blzq3h09D4R17/tNMjfziyw9Qz/jil9s+yjEH9ZkiDC/j9vDp1XOUwm45GtsU3/9bDaCU+OKX2z7KbQT1sl69jHvZZ3JA/eQEaD10j+uo8cKlUwUTqvlGUGflCKj3A1CXL+Nu9pke0PAH2G62bX/vTg2cgNIfYMugCIASHoA6yxRti/fUOSjDA2zHbdPqZhO7J6D7dRjLbyn+A4jD/bwADXuAbaJzSxNZc7TwB9iO2xQCGv0BxAx+fiNoyANsk+PpMMKEP8B23KYQUJkHEKvKQckPQE0/fJYuOVrwA2zHbQyANq7DhapFHcU6x5GIL3657aPsgJKtNeDJPWnFAXRuv3+sRHzxy20f5TCC0laBKobP0mWE0bWKX9sHAiqyilcEKHEVqARPhxyNdxW/Kk3IQVkBlVnFKwKUsAosnJ+n2BT2CMKr8KRFO2Jexa9K8wK69pCIj08xRlDvVWBRDZ9+05lI4ckxe1K4imcFNPLXCLH4eeagvqvAevjMB9DAVfz4Wc32XwGALq5yzj4dSQc07tcI8fj5Aepr/U2OORFACW7Tga0wFShLAqBdfjQfjIv5sQRAvZRdDur9NSbN8Cl89dJL+weEfg0NP6AlK6BSXyOkBlBfqVm8D8ptBC13Ad0+iEeHB5Q7hwmXNKC20nRA1y57B/EoO0D9bvvPD1BafEKA9iUZAZXqP1WAvtzTrHXI3oH+8a0W1zulJ0dYChuX7eUcUP8cNG3/AVCrZDpwHOfcclDHCX75QBKGRRIAZWiQpADosQGlfNejktNMLrMw9bssswE05Ls6I5bbPsoCKMXaITlbHyBWmHdMyA1QXwHQrQPECot04Hij5mJMH//0upezt54C2l45tboAUG/rCwDUsTFBgDq6AFB/64xyUF8BUJly20dJAKpKWgD1z0HdXNIAKusHQDncAKiYHwDlcGMHdLyXc37ZCYAyml8SoA5XL0sWQCd/agEUOSibBDvQbdZ2LrwF6PRYABpoDkCXBcJX8fseANTfWslppkmL2ARAZcptHyUAqH+3iBSeHMMncUCNH+QDoGzmFwWoU2n3HLTcAnQyb2jJQZ39aHJrEQANdWMCdLd+3YCGV4UcVNCNAOjww7V+ACpRa0RpyUGPBShDrQC0FQD1EQCNLi2AOlm7PM5ur0XBAqDRlRRQ+9XQudslARpeEwC1uDlY+ywASwDqVxMADXcrDP/aKZpNDhpPAFTUDYCGVpXXeVCCAKiPLgJQ/7UroSJnpc1BPQpnBWjWq3gAajrQOlFsX47edQGg3rUC0BDz8YfHQbxNiFMrctDOX86N9zTTpQEaXhNW8RY3ABpBAFTUTf71yHYV7ygAKuoGQEOrIgN6ataa7xZfwHMcQHni0wto8v4TBvTt4b7+tfwKs8MA6hJfzqv4wP7Tv4rvns6/fEj/YQB1iS9nQAP7Tz+g/TvwgyHAI5xm2osv0HpTKUbQvfj4ayVYkHPQ881WDnOME/Xb8flY6z3N5BCfQK3+YlvFz29IzB/Qlc/6hliHsd+n9qJ/pLLXrCIXn3G/7S5hdoWMoNfmHOYYgG7HF6N2+Rp44pNXSA56uno2BniUHHQrPvna5Wtgii9AMVbxr59+yvkduCem+NQCmr7/pFfxn+v0+vX3xFVgPFFHGMQnLPlVfH2e4nR10A5EfNKSBpTvGFnxtgjxxa4KgIq6qc1Bo7hxCICKugHQUB0Y0N3nGFI9hcv7C4By2cVWRycATefGURUA9TYVKB9wtQKAStQaQyoAlffNIz56VccFVEUOKu+bR3z0qg4MaKs8OhCAEooB0HA31/IXCKijAKioG1bxoQKgom5u5UM+9QtAuewSKQtACc5+NaRx46gKgIq6AdDQqpIDeuQv8vJxBaDexaIA6tU3lI7MoQMvMgcFoOMxfAKgsasCoKJuWMWHKjWgB89BsUgKVXJApQVA07lxCICKugHQ0KoAqKgbAA2tCoAmdJu6AlDvYgBU2m3qCkC9iwFQabepKwD1LgZAw92Qg4YKgIq6AdBQAVBRNwAaKgAq6gZAQ6sCoKJuADS0KgCa0G3qCkC9iwFQabepKwD1LgZApd2mrgDUuxgADXdDDhoqACrqBkBDBUBF3QBoqACoqBsADa0KgIq6AdDQqgBoQrepKwD1LgZApd2mrgDUuxgAlXabugJQ72IANNwNOWioAKioGwANFQAVdQOgoQKgom6OgF7io2+Qg7bKAdCQVgJQiVojKo8OBKCEYgBU2o3DN4/46FUB0IRuHL55xEevCoCKusm/HtkC6igAKuoGQEMFQEXdAGioAKioG04zhVYFQEXdAGhoVQA0oRuHbx7x0asCoAndOHzziI9eFQBN6Mbhm0d89KoAqKgbVvGhAqCibgA0VBKA0j87JiAAms6NQwKA9v/rUB6A5paDMtSaLgcFoGNx17kkM0ALhmoBaKs8psDMAM17BEUOGtM3j/joVWEVn9CNwzeP+OhVAdCEbhy64PgAqLQbhy44PgAq7cahC44PgEq7cfjmER+9KgCa0I3DN4/46FXhNFNCNw7fPOKjV4UT9QndOHzziI9eFQBN6Dba0uecLOLrzHdEaREAlXbj0AXHhxxU2o1DFxwfVvHSbhy64PgAqLQbhy44PgAq7cahC44PgEq7ceiC4wOg0m4cuuD4AKi0G4cuOD4AKu3GoQuOD4BKu3HoguMDoNJuHLrg+ACotBuHLjg+ACrtxqELjo8EqD6RXxrEp0I7jaWH6eMXuzCLCh0/komh9nALALqt9GwCUAC6o/RsAlAAuqP0bAJQALqj9GwCUAC6o/RsAtDELwEEWQRAIdUCoJBqAVBItQAopFoAFFItAAqpFgCFVAuAQqpFBfSlKK7XW5+K4n618fXTc1melnuard3Pxea3h6V5U2xt3h39cuvf/m2db6paXq6eO/tFoMPeNqBFmxZ7ly/S+aYoituNnfO9xlcyhsbwm78+fvU7uAnBtMfPaBQR0Kq+t4fVK3h6//Xt8+Ni4+tdFe3rj4/nD8/Lrd3P5eaX63Ju3mw9XS9x7o4+3/AC+vc/lG+fv39u7ZeB9nvbgJZtmu9dvUhtL23snO1dBxtLQ/iTNrkfvFk8BaArFJuhbDmcvX356dPzqny7tf25KtxbrbbO+6zb/Pb5n3gB/fifX1//+OW5tV+G0+8dApoDOtu7GtnbXtrYOdu7NI6nPoR2hK9aczLOlVsHNxg2h5y//13x24dqPKUYjaJO8eebdys+mxH0YfXC1690NSKUT/fLrRtT/Hp7++eLcYp/uWWe4j/+7+Ppt1+6Kf7pX27mU3y3tw9o3qb53uWxzQz4/uvGztleQ7CR1IdQEVXFf/74S8Xck2tT2hDOzSHn7x7r/2oDf6NRREAbFNe1PRXv1sMZAdBqnjNsXVo0m6tXgxvQn+//778HQN/PX9Z+7xjQ9t7lsd0As7FzttcQbCQN4Vewvav4+rnYSiuNBzchNIdU/+7+IxiNIgJaM3EyDtjrl/XVMMXvA1q98wxby1X+UG9+ocW9rfPHX//45S8DoPfzWvu9Y0Dbe5fHzibx1c7lFM+89nNVH8LpqsmkP/7sMy2P77Hm381/P1OMRtFH0PJp9QJWLZsvhRrV/bxaJO0BuvYwD8JCq/iPf/2PH956QJe19nuHtYzH3uUyyDiCbu2NpT6EqgWneuD75btH01y5dXDzHmsOGQClGI2i5qBPgqeZnlaDYn+a6XZduOQHtMoZBkDrEfrWtHc4G7Szd3HsZA1h2Dnfuw42kvoQXu+Kv727D1kkdYD+SjEahRP1kGoBUEi1ACikWgAUUi0ACqkWAIVUC4BCqgVAIdUCoJBqAVBItQAopFoAFFItAAqpFgCFVAuAQqoFQCHVAqCQaskDur4zpNb+p+Bf/0C8izqp6pvF+tsGhhuMJvvzjGqtaZziEgf0/A9fDPd3n3/YP+qU5n6HINW3Ug23+5keVEB+eIEuzeIUlzigT/cv9bvtVFz96b4cbkv582MzstZ3ZjWbXrpb/a/+8tDcjPNmolq5Ov7a2zLrxxZMHldwvinq0N4fgdD+fdZE9mR8FAKjpAFt7tn/Wt+r+NrcOdXeq9jdu9ne+1ff5N/e3F+9LftnvrykeWxBkJ6K+lE8HaA390107eMK6vv8X64PMoKOcdad+XT7RLuf2FHSgNa5ZhVGG82pv12z/rOls9vU3dz/tf7HdX9cfqof59QB+qF+bE7/uAJTRpqz6ji7nnt7kJ0WhAF9vavD6J+GMjzqoemq03VFYbupf0pA0403xeqZBvmohvJr9xSABtD+IQblkQCt4+w60/gMJEYJA9pEUQ0o3RTf37vfzOKvP37/3N3k3z8l4Gv9ZLsmO03z1IIgVe+yZlr4UOcqwxTfxFdP8af3vxwD0D7OJrK680SHUFlAu7VOsxa6+sf5IqlsYGw3DU8JaJ5YUAWc4yKpeQpP/d4qfvN70yLp+fXuEIukPs46sreHekCRTELjnaifPZupPs1keH7joBxPMxl0pEk9kSIBWueiM+aqHGbnQSgHOaW9FyLkJlzqhFQLgEKqBUAh1QKgkGoBUEi1ACikWgAUUi0ACqkWAIVUC4BCqgVAIdUCoJBqAVBItQAopFr/D1y9xEAtsBQ9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40434" y="1497774"/>
            <a:ext cx="5570473" cy="5312166"/>
          </a:xfrm>
        </p:spPr>
      </p:pic>
      <p:sp>
        <p:nvSpPr>
          <p:cNvPr id="6" name="TextBox 5"/>
          <p:cNvSpPr txBox="1"/>
          <p:nvPr/>
        </p:nvSpPr>
        <p:spPr>
          <a:xfrm>
            <a:off x="307975" y="1984917"/>
            <a:ext cx="2881274" cy="646331"/>
          </a:xfrm>
          <a:prstGeom prst="rect">
            <a:avLst/>
          </a:prstGeom>
          <a:noFill/>
        </p:spPr>
        <p:txBody>
          <a:bodyPr wrap="square" rtlCol="0">
            <a:spAutoFit/>
          </a:bodyPr>
          <a:lstStyle/>
          <a:p>
            <a:r>
              <a:rPr lang="en-US" dirty="0">
                <a:hlinkClick r:id="rId4"/>
              </a:rPr>
              <a:t>http://shiny.rstudio.com/gallery/bus-dashboard.html</a:t>
            </a:r>
            <a:endParaRPr lang="en-US" dirty="0"/>
          </a:p>
        </p:txBody>
      </p:sp>
    </p:spTree>
    <p:extLst>
      <p:ext uri="{BB962C8B-B14F-4D97-AF65-F5344CB8AC3E}">
        <p14:creationId xmlns:p14="http://schemas.microsoft.com/office/powerpoint/2010/main" val="3155312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352" y="475488"/>
            <a:ext cx="11183112" cy="859536"/>
          </a:xfrm>
        </p:spPr>
        <p:txBody>
          <a:bodyPr/>
          <a:lstStyle/>
          <a:p>
            <a:r>
              <a:rPr lang="en-US" dirty="0" smtClean="0"/>
              <a:t>Examples of cool stuff made using r</a:t>
            </a:r>
            <a:endParaRPr lang="en-US" dirty="0"/>
          </a:p>
        </p:txBody>
      </p:sp>
      <p:sp>
        <p:nvSpPr>
          <p:cNvPr id="4" name="Slide Number Placeholder 3"/>
          <p:cNvSpPr>
            <a:spLocks noGrp="1"/>
          </p:cNvSpPr>
          <p:nvPr>
            <p:ph type="sldNum" sz="quarter" idx="12"/>
          </p:nvPr>
        </p:nvSpPr>
        <p:spPr/>
        <p:txBody>
          <a:bodyPr/>
          <a:lstStyle/>
          <a:p>
            <a:fld id="{C0614DA7-BF64-4D70-B1CD-9290D8F1C3EB}" type="slidenum">
              <a:rPr lang="en-US" smtClean="0"/>
              <a:t>12</a:t>
            </a:fld>
            <a:endParaRPr lang="en-US"/>
          </a:p>
        </p:txBody>
      </p:sp>
      <p:sp>
        <p:nvSpPr>
          <p:cNvPr id="9" name="AutoShape 2" descr="data:image/png;base64,iVBORw0KGgoAAAANSUhEUgAAAqAAAAHgCAMAAABNUi8GAAAAvVBMVEUAAAAAADoAAGYAOjoAOmYAOpAAZmYAZpAAZrY6AAA6ADo6AGY6Ojo6OmY6OpA6ZpA6ZrY6kLY6kNtmAABmADpmAGZmOgBmOjpmOpBmZgBmZjpmZpBmZrZmkJBmkNtmtttmtv+QOgCQOjqQOmaQZgCQZjqQkDqQkJCQtpCQ29uQ2/+2ZgC2Zjq2Zma2kGa2/7a2/9u2///bkDrbkGbbtmbb25Db/7bb/9vb////AAD/tmb/25D//7b//9v///+Dffx3AAAACXBIWXMAAA7DAAAOwwHHb6hkAAAfzklEQVR4nO2di3rcOHKFaWWdSOOMMyuNdzfZXCQ72STSJrNSZmbtbonv/1jh/QoSQKEKKLDP+WYkiwQPUI2/gQLZZBclBClWkboBELQnAAqpFgCFVAuAQqoFQCHVAqCQagFQSLUAKKRaABRSLQAKqRYAhVQLgEKqBUAh1QKgkGoBUEi1ACikWgAUUi0ACqkWAIVUC4BCqgVAIdUCoCx6vSuKq+fJn++/1r/fHiYbD6JFqNICoByqQeyhrLUH6PmHmC1j1zJUaQFQDr3eXS/+3uzB8831xp48tAxVWvEBPd8UxbvH5vdvflcNMPWUEe8NKaPXu3akrMHshph/L4r7dgTtA6wDv357iDpB8qsPtQ/rfHP1/PZQd6iMogNavwPrfqz/PxXtdBFzypDRqWVwBPTdY91r/XzY/n9dFbvNfQSdhtr020tx+1K9F6WUYIpvB5Gqr5oBpv5dvsi9A2PpqRoepyPo16on76cBntpezB7QLtSh3+ruFAwpwQha3NbTxEs3A74UjeTegrFUj5gLQG+nAb4cBtAm1LHfzjeSw0t0QOuBpJ3eJyPoIVQRuDmClm3g5TEArUMd+u317m9uBLPqBIBeV/G1fdjnoNmfLqyDqoOo/69XDdU0cd//PYX2VM8eeQPahzr021OdvcjFFD8HrTKYqz9Vk0KVbP9dv8jNnM96SGlPTXRBrVbxdYDNKr6OP++Euw+1C+vUxiSWoiU9D5r9yGnT4QOUVzJA25kw7+nOqreH3M+fJVe6EbSeKg4+vrwc4exEYuFSJ6RaABRSLQAKqRYAhVQLgEKqBUAh1QKgkGoBUEi1ACikWgAUUi0ACqkWAIVUC4BCqgVAIdUCoJBqAVBItSiAFvrE+5ro0+XGRwKU/NJIibkDWd04dMHxAVBpNw5dcHwAVNqNQxccHwCVduPQBccHQKXdOHTB8QFQaTcOXXB8AFTajUMXHB8AlXbj0AXHB0Cl3Th0wfEBUGk3Dl1wfABU2o1DFxxf7oC213EvuAOTu3HouIB2dF5wByZ34xAA9Tbl1e7ndVyOZ2qHzY32gSPJFgHQDVNmBVqmiS9ePx8X0FxyUABKrSl3QFsBUAk3AMomACrhBkDZpB7QQF1wfABU2q3sFsdBBlwtEXDjEABN6FYO5xrCDPiUVf8BUGm3MltAkYNu2PtMh1mcZgKg9Jr0AerVm3mcqAeg9JoAqNmUdqBh7K+3AVB6TQDUbMp3ZIERNKQmfYDmnIMeC9B4ygtQgrR0IAClCYBGcgOgNAHQhG5ltoAiB2UTAJVwA6BsAqASbgCUTVoAPVYOCkDZBEAl3AAomwBoOjcOAdBIbgCUJgAayQ2A0gRAE7qV2QKKHJRNAFTCDYCyCYBKuAFQNmkB9Fg5KABlEwCVcMsA0FNzw+y7R59jUojaIu74tAF6gP7bbezbw3396/zxq/sxSURsEXt8ygA9Qv/tNvb10/Pkl9sxSURsEXt8ygA9Qv85jaAf9AYYdMtHrPhSj6DE+DLIQc83ynOYruupLYoUX7IcNCy+DABdlZZ/2K6fAgFd2THENz9+MFSxiveLLwNAT8W7/7opruYzxIFGUO74itXhTQMTruJD4tMP6Nvnx/PNvepVYFgOyh2fMkAD49MPaLX8e/vynPcqcE/s8SkD9Aj957KKf/2D3hG0Vdgqly8+ZYAeof8sq/jvqgXgSfEqvhN5lcsc3/rItDnoAfqP0tisAkzslhbQMDf9OSjjMbICoBJuAJRNqgDVk4MGugFQBil8uh0A9dZxAWW+kjSaBhxpADTPb/kAoOHSAOgEvmMBGk8A1NuUVh6A0nRcQFXkoIXhX9Mtueag8XRgQFtpAdS8L1dAkYOyCYBKuAFQNqmaAnGayVsANJIbzoPSBEAjuQFQmgCoqJv9NBPBNKhFMd04lBeghHOGADSdG4eyApTSm6oAXe0DoDYBUFE3nGYKFQAVdQOgocoK0Pxy0L3DAWhgTQoBJUgLoMdaJAFQNgFQCTcAyiYtOeixAI0nACrqBkBDBUBF3XAeNFQAVNQNp5lCdWBAdX2i3rwPgAbUlDmgXdermgIPk4MC0HCpArS7N65lshi9AGhATQDUbEo9rm9MMd0GQOk1ZQ6oqhz0aIDG04EBbQVA07lxCICKui0AXW8DoBYBUFE3E6DTfbkCihyUTQBUwg2AsknHFGg6pQBAA2sCoHxuR1skXRCgXh+SJxQGoBJulwOoVwdRCqvKQQ8DaDwBUC+5u83H7xbG8XrnuM3LdOreTSYZAVrsiNIiAGo29SlqgpEF0OGwjAAlVZUa0OPmoNbpPGdAGWrNBVBpAVBfX85y4RYAVMqtWP4BQCkWADSK29Fy0Hj9DEAF3eZr7WK6lB+20b7lA4ASGwFAl6VXgM63BbQj81W8owColFvhCCipgQcAFDloKwDq6xtJCQGVO7Xp15bk50GPC2jWq3gvLPgZWjgrBnR+5dO7HQCUWOvFA1pMTyiZAa2LtIDSZhAASmwEAJ2W2hlBi7IknmEyOPMpIqDhNSEHNXh6lbIAGtA6AEpsRMRVoKMAqK+vLgFQAbei+wFAw6sCoFJue4AOVzgBaEAxABrktgvo8COgHZnnoAC0FQD19eUsF24BQAXcrDkoAD0ooJnc8mFdxQNQZ2UFqFeXjstl5ha4lwKg4QKg3i1wL3VcQOMJgHq3wLHUoXPQeFVlBWguOWhfFICGV5UXoAQBUF9fznLhFgBUym0X0NyvJAFQNunMQQEoAO2kcxUPQF0FQAXc7IAOPwLaAUB57RIJgPr66lJegGZymsmeg5YA9Ig5qFeXdoV1ruLLUEBzfIAtqSoA6t2C+YZhTF+O7mKAjneEGlsUpJnb3hORCc9K3quKVAyAmk23thSrHUIjaBFpBKU2jrWgHdCX+rW45a2VKokcNDA+E6DCOejKeVf0+LIA9NTG9lLcc9YaUZYWBce3CWipAtCQ+GQBDferd73+c//X/zwH2iXSfovC49MNaFB8OQDKaJdI0jnoXikjoMNFJDKgK2c+AdDoSgboVg4KQL0K2gF9ql/QK6cJIktApeLTAig9vjwAff3kGJtPrRH1zbI/ND5TDtr/mT4HDYovD0DLPz+6VtkfI/08MI/C375ZD/CPb2OLTkAD4ssE0BffKSJk6nJzdy78zaG8d3xbWxb/0gIoPb48APWfItQA2gyfclPg8kLA7F+TT3w2lybLOZvEz4MOBx1gig/3o07xWgD9NnTlrgKnwC1Ay3GMnP252OZR97TKA0zx4X7dCHrnPUWoyEGr4dNpjCLEZ/xjsUMS0NJrBBWIz9mBQfYRlMsurobFO2+L8gOU5k+3jp6D+kkJoN/Gk0uJOhCAMhW0A5rhifrpuU9riwLjM+Wg5RzQ0gBoSQO0P9ADUJyoJ9Qqqm+zc/PWHI39RP3iWtHyzzIQ0MUZAMH48gA09ER2dC0uHVlbxH6ifgGj6cdYzqPulf1GixbSuopnAzTwRHZkfVte2rS2KPBENhFQeg7qC6jWE/XhfhlO8Ss85adA7YCqneLD/chTPOHGDJ7Cczwdr9WwT4G6AFU7xYf7dSOo94lerxeesfBi+BxJ2BX/iewlkcZFUrwRVOuJerYc1EsJATUlnw6A+mm7A1sMd6+7T9AqZrcO2yodixFGUC9lByjlnpYkgK6zTydA+e5JWoyMthF0w82hVi9AFd+TxDSCUu4KTJCDmj6W7JSDst3VuQ2o4cemm0OtfiOo3rs62aZ4TffFb8iweB9kbRHTffFKAT38ffGeSgLo7l0d0jnaLqBb15TItR4oBw33ywTQveGzjA5oKQHoUKHhhjsAalZ9/reaPN5/9ThGRLab4ogtcolvPfOO/5IBdLQqAwH1js9VigA9XZfl+eM8wtiAWobPMqQDrfHZAd36QWwbL6B+8bkqfg76elf82+fV1YgqwJfb9YW0yIBa8XRoET0+E6CiiyQSoEzxuSo6oG8P90/3yzdaHfb7X/61+vWH0BE04DSTLft0mk5D49tdJG392HTbiGRahyegAfHlAWj1Hnu6N33i4Hzz7vH83aPpGA95pWTzwpbhcyRmV6HxaQc0IL48AG3egadlMm0oPSwBvEQG1Jp9OgJKim9+8XFygdNw1Wj5w+iyU2vJMILS+i8PQJtPGxg+a3C+Ka4ZclAqoPbs0xFQWnzF6ofDuOnaolWFIYAG9J8soOF+u1VVb8zydPUcvkgi5aD2xftQmPiCWeKLC+j0D6ZVvEv/ZQJoNT2sUpXurff66ackq3gXPHtZW0SKbzaw6QaU3n95APpWn6JYrwKbzeXr7z/EB9Rp+BxkzdFI8YUA6iUDoH43zQX0X0ESKTJSsXZX91ZbJTHnm/vq5+kqOqBeeNpbRI5v0SVCgPYVTepY17ungP7LA9A6WSkdVoFetdLlN3yWDiMMNT7DVCsE6KKOOQVi8eUC6NYqMKhWsnzxdGgRNT4yoJRZflnHItnYE73/ZHNQNkC9JAuo9/BZcrdogsWCFiFAi2BAvZQjoP73VXuM816Fv/k5T1q0J9J94xkBevj74n8UfT6oe+Fq+KQkcbby/vF1v/0A7dOz6IDS4nOytjswyA6o7BOWXQs3s7sIoKQHGwQA6jcLbAE6uMjE52Rtd2CQfYp/uve0kwD0m0/hVQW78o6v+00eQb20OYIuW7QpUnxu1lYHhoL2EVT4CcsuhYfFkUAOSn6wwYIWC6DlGi1XhQGKBzcEH2MVYe0+irdF+QHqX1eYdXxAUz/djnJuaSJri6jx5QKo1lU82xT/4+PTfX37CmetHgrD02EKJMW3lYMOqSYXoPMc1JDJysTnZG13YChoB7S+ecV5KcgNaODwWTp0ICG+JYfjnwoBpfcfA6C0q6XFpp+hqrfPj6frVIAG42lvESW+bQT1ARrQfxyAUixKL0DL0/u/PqR59E348Fk6tIgQn2u+yQ6owUUiPldrq0MUQP2tmU4zGfAkOPOO6RkC6ltdoHV0QLc+T7h9jFc/bBY2DZ8UZ4cczTO+qICWZSCglPgcre0O8oC+PbR5j8/nCVkANc7u/IBS4vMFdJ6Xuja/rWhMOuvfxXTTrEVbosXnZO3iEG0E9bJmAHQj+xQbQZ1FAHScpgmAGlw8KUp7LT4CoGW1BrxzfPxpyZSDbi6OJHJQ//iyApQSn6u11SEGoG+fH1+u1zddOVhTxbJ4H2RrESU+T0DLlIAG9F8egNaPTol6op4VT6cp0Du+xIAaWrStgP7LA9C3Lz/9+BhvBOUdPkuHEYYQnwub83PqDICWNEAD+i8PQMtT8f5X509lhwLKjadLjuYfnyegQw5aeOXQ84oMF5EmLdoRvf8yAZRs7S/24bPkyYqXbkRA/RtjThnCKdqtMMw6MqCvn36if+DVVwJ42lpEi88zB93IHh2rCwI0qP9yAJRkTTvN5DJ85nipMymglArDrGOPoHftXCX/XZ1Oz6sjOFtGGEJ8VkCXl45SjqCk+JysXRyijKD1TVdeH3ilYOSWffIDWhLi8wbUozHTqor11342Ls6fl2xFiM/V2uoQA9AYHxZxXRxJACrwYREeQIeBdzWCGlq0rYN/WIT08CnfTNF9cSSQg1IermUBtFwDlQ7QkIeHuR2z154YU3ydxrjGR2mQxLmliawtIsTnCWiREtCA/ssEULK1m2TxpL5E+25ZAeolALqQ8PBZxgF0dreX0Gkm8pUk7wrDrI8FqDie+QK69AOglqr8ra2SHz7LjAE11WFwAaDm73p0sLYpBp5uiwjf+Dxz0HIA1OPl2fdbtmhH9P7LA9CN73p0sN5XlOGztLeIEl9OgAb0Xx6Abn7X4/YxLmcrBzyD7w+xFLYdQIgvK0Ap8Tla2x2ijaBeJ3odsBiHT6/kjFLYaYQhnajfSjpXQBXJR9DDn6j3+pYIO0aT2T05oJRvwVgCuovqBFDXCcB0GZ68SAr4lg+S/FpnbYXLFO9pbcNoln0mB5R+2/EcGacR1KOanUTB0KJtBdx2HLHc9lECgFoGisXiSEEO6m5phtG0DYB6lds+yj7F059xblKsxfsga4sI8eUEKHP/CZXbPso+grLe8hEbT4cRhnLLxzz9HPZYV/EejTZldqQRNN4tOya/4DzWPoL6NWh3b/Ths+R+yW2Azl5jOqAlH6B+yhBQxndgAjwjj6BjdWoAvYwR9MTwANsUw2fp+JJ7xrcziRfl+JvzWvy0DkOLLOLoP9Fy20e5Acrw6Js0eDq+RGFXksZtXIByLpJqsT+6SBug5w+Blzq3h09D4R17/tNMjfziyw9Qz/jil9s+yjEH9ZkiDC/j9vDp1XOUwm45GtsU3/9bDaCU+OKX2z7KbQT1sl69jHvZZ3JA/eQEaD10j+uo8cKlUwUTqvlGUGflCKj3A1CXL+Nu9pke0PAH2G62bX/vTg2cgNIfYMugCIASHoA6yxRti/fUOSjDA2zHbdPqZhO7J6D7dRjLbyn+A4jD/bwADXuAbaJzSxNZc7TwB9iO2xQCGv0BxAx+fiNoyANsk+PpMMKEP8B23KYQUJkHEKvKQckPQE0/fJYuOVrwA2zHbQyANq7DhapFHcU6x5GIL3657aPsgJKtNeDJPWnFAXRuv3+sRHzxy20f5TCC0laBKobP0mWE0bWKX9sHAiqyilcEKHEVqARPhxyNdxW/Kk3IQVkBlVnFKwKUsAosnJ+n2BT2CMKr8KRFO2Jexa9K8wK69pCIj08xRlDvVWBRDZ9+05lI4ckxe1K4imcFNPLXCLH4eeagvqvAevjMB9DAVfz4Wc32XwGALq5yzj4dSQc07tcI8fj5Aepr/U2OORFACW7Tga0wFShLAqBdfjQfjIv5sQRAvZRdDur9NSbN8Cl89dJL+weEfg0NP6AlK6BSXyOkBlBfqVm8D8ptBC13Ad0+iEeHB5Q7hwmXNKC20nRA1y57B/EoO0D9bvvPD1BafEKA9iUZAZXqP1WAvtzTrHXI3oH+8a0W1zulJ0dYChuX7eUcUP8cNG3/AVCrZDpwHOfcclDHCX75QBKGRRIAZWiQpADosQGlfNejktNMLrMw9bssswE05Ls6I5bbPsoCKMXaITlbHyBWmHdMyA1QXwHQrQPECot04Hij5mJMH//0upezt54C2l45tboAUG/rCwDUsTFBgDq6AFB/64xyUF8BUJly20dJAKpKWgD1z0HdXNIAKusHQDncAKiYHwDlcGMHdLyXc37ZCYAyml8SoA5XL0sWQCd/agEUOSibBDvQbdZ2LrwF6PRYABpoDkCXBcJX8fseANTfWslppkmL2ARAZcptHyUAqH+3iBSeHMMncUCNH+QDoGzmFwWoU2n3HLTcAnQyb2jJQZ39aHJrEQANdWMCdLd+3YCGV4UcVNCNAOjww7V+ACpRa0RpyUGPBShDrQC0FQD1EQCNLi2AOlm7PM5ur0XBAqDRlRRQ+9XQudslARpeEwC1uDlY+ywASwDqVxMADXcrDP/aKZpNDhpPAFTUDYCGVpXXeVCCAKiPLgJQ/7UroSJnpc1BPQpnBWjWq3gAajrQOlFsX47edQGg3rUC0BDz8YfHQbxNiFMrctDOX86N9zTTpQEaXhNW8RY3ABpBAFTUTf71yHYV7ygAKuoGQEOrIgN6ataa7xZfwHMcQHni0wto8v4TBvTt4b7+tfwKs8MA6hJfzqv4wP7Tv4rvns6/fEj/YQB1iS9nQAP7Tz+g/TvwgyHAI5xm2osv0HpTKUbQvfj4ayVYkHPQ881WDnOME/Xb8flY6z3N5BCfQK3+YlvFz29IzB/Qlc/6hliHsd+n9qJ/pLLXrCIXn3G/7S5hdoWMoNfmHOYYgG7HF6N2+Rp44pNXSA56uno2BniUHHQrPvna5Wtgii9AMVbxr59+yvkduCem+NQCmr7/pFfxn+v0+vX3xFVgPFFHGMQnLPlVfH2e4nR10A5EfNKSBpTvGFnxtgjxxa4KgIq6qc1Bo7hxCICKugHQUB0Y0N3nGFI9hcv7C4By2cVWRycATefGURUA9TYVKB9wtQKAStQaQyoAlffNIz56VccFVEUOKu+bR3z0qg4MaKs8OhCAEooB0HA31/IXCKijAKioG1bxoQKgom5u5UM+9QtAuewSKQtACc5+NaRx46gKgIq6AdDQqpIDeuQv8vJxBaDexaIA6tU3lI7MoQMvMgcFoOMxfAKgsasCoKJuWMWHKjWgB89BsUgKVXJApQVA07lxCICKugHQ0KoAqKgbAA2tCoAmdJu6AlDvYgBU2m3qCkC9iwFQabepKwD1LgZAw92Qg4YKgIq6AdBQAVBRNwAaKgAq6gZAQ6sCoKJuADS0KgCa0G3qCkC9iwFQabepKwD1LgZApd2mrgDUuxgADXdDDhoqACrqBkBDBUBF3QBoqACoqBsADa0KgIq6AdDQqgBoQrepKwD1LgZApd2mrgDUuxgAlXabugJQ72IANNwNOWioAKioGwANFQAVdQOgoQKgom6OgF7io2+Qg7bKAdCQVgJQiVojKo8OBKCEYgBU2o3DN4/46FUB0IRuHL55xEevCoCKusm/HtkC6igAKuoGQEMFQEXdAGioAKioG04zhVYFQEXdAGhoVQA0oRuHbx7x0asCoAndOHzziI9eFQBN6Mbhm0d89KoAqKgbVvGhAqCibgA0VBKA0j87JiAAms6NQwKA9v/rUB6A5paDMtSaLgcFoGNx17kkM0ALhmoBaKs8psDMAM17BEUOGtM3j/joVWEVn9CNwzeP+OhVAdCEbhy64PgAqLQbhy44PgAq7cahC44PgEq7cfjmER+9KgCa0I3DN4/46FXhNFNCNw7fPOKjV4UT9QndOHzziI9eFQBN6Dba0uecLOLrzHdEaREAlXbj0AXHhxxU2o1DFxwfVvHSbhy64PgAqLQbhy44PgAq7cahC44PgEq7ceiC4wOg0m4cuuD4AKi0G4cuOD4AKu3GoQuOD4BKu3HoguMDoNJuHLrg+ACotBuHLjg+ACrtxqELjo8EqD6RXxrEp0I7jaWH6eMXuzCLCh0/komh9nALALqt9GwCUAC6o/RsAlAAuqP0bAJQALqj9GwCUAC6o/RsAtDELwEEWQRAIdUCoJBqAVBItQAopFoAFFItAAqpFgCFVAuAQqpFBfSlKK7XW5+K4n618fXTc1melnuard3Pxea3h6V5U2xt3h39cuvf/m2db6paXq6eO/tFoMPeNqBFmxZ7ly/S+aYoituNnfO9xlcyhsbwm78+fvU7uAnBtMfPaBQR0Kq+t4fVK3h6//Xt8+Ni4+tdFe3rj4/nD8/Lrd3P5eaX63Ju3mw9XS9x7o4+3/AC+vc/lG+fv39u7ZeB9nvbgJZtmu9dvUhtL23snO1dBxtLQ/iTNrkfvFk8BaArFJuhbDmcvX356dPzqny7tf25KtxbrbbO+6zb/Pb5n3gB/fifX1//+OW5tV+G0+8dApoDOtu7GtnbXtrYOdu7NI6nPoR2hK9aczLOlVsHNxg2h5y//13x24dqPKUYjaJO8eebdys+mxH0YfXC1690NSKUT/fLrRtT/Hp7++eLcYp/uWWe4j/+7+Ppt1+6Kf7pX27mU3y3tw9o3qb53uWxzQz4/uvGztleQ7CR1IdQEVXFf/74S8Xck2tT2hDOzSHn7x7r/2oDf6NRREAbFNe1PRXv1sMZAdBqnjNsXVo0m6tXgxvQn+//778HQN/PX9Z+7xjQ9t7lsd0As7FzttcQbCQN4Vewvav4+rnYSiuNBzchNIdU/+7+IxiNIgJaM3EyDtjrl/XVMMXvA1q98wxby1X+UG9+ocW9rfPHX//45S8DoPfzWvu9Y0Dbe5fHzibx1c7lFM+89nNVH8LpqsmkP/7sMy2P77Hm381/P1OMRtFH0PJp9QJWLZsvhRrV/bxaJO0BuvYwD8JCq/iPf/2PH956QJe19nuHtYzH3uUyyDiCbu2NpT6EqgWneuD75btH01y5dXDzHmsOGQClGI2i5qBPgqeZnlaDYn+a6XZduOQHtMoZBkDrEfrWtHc4G7Szd3HsZA1h2Dnfuw42kvoQXu+Kv727D1kkdYD+SjEahRP1kGoBUEi1ACikWgAUUi0ACqkWAIVUC4BCqgVAIdUCoJBqAVBItQAopFoAFFItAAqpFgCFVAuAQqoFQCHVAqCQaskDur4zpNb+p+Bf/0C8izqp6pvF+tsGhhuMJvvzjGqtaZziEgf0/A9fDPd3n3/YP+qU5n6HINW3Ug23+5keVEB+eIEuzeIUlzigT/cv9bvtVFz96b4cbkv582MzstZ3ZjWbXrpb/a/+8tDcjPNmolq5Ov7a2zLrxxZMHldwvinq0N4fgdD+fdZE9mR8FAKjpAFt7tn/Wt+r+NrcOdXeq9jdu9ne+1ff5N/e3F+9LftnvrykeWxBkJ6K+lE8HaA390107eMK6vv8X64PMoKOcdad+XT7RLuf2FHSgNa5ZhVGG82pv12z/rOls9vU3dz/tf7HdX9cfqof59QB+qF+bE7/uAJTRpqz6ji7nnt7kJ0WhAF9vavD6J+GMjzqoemq03VFYbupf0pA0403xeqZBvmohvJr9xSABtD+IQblkQCt4+w60/gMJEYJA9pEUQ0o3RTf37vfzOKvP37/3N3k3z8l4Gv9ZLsmO03z1IIgVe+yZlr4UOcqwxTfxFdP8af3vxwD0D7OJrK680SHUFlAu7VOsxa6+sf5IqlsYGw3DU8JaJ5YUAWc4yKpeQpP/d4qfvN70yLp+fXuEIukPs46sreHekCRTELjnaifPZupPs1keH7joBxPMxl0pEk9kSIBWueiM+aqHGbnQSgHOaW9FyLkJlzqhFQLgEKqBUAh1QKgkGoBUEi1ACikWgAUUi0ACqkWAIVUC4BCqgVAIdUCoJBqAVBItQAopFr/D1y9xEAtsBQ9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descr="data:image/png;base64,iVBORw0KGgoAAAANSUhEUgAAAqAAAAHgCAMAAABNUi8GAAAAvVBMVEUAAAAAADoAAGYAOjoAOmYAOpAAZmYAZpAAZrY6AAA6ADo6AGY6Ojo6OmY6OpA6ZpA6ZrY6kLY6kNtmAABmADpmAGZmOgBmOjpmOpBmZgBmZjpmZpBmZrZmkJBmkNtmtttmtv+QOgCQOjqQOmaQZgCQZjqQkDqQkJCQtpCQ29uQ2/+2ZgC2Zjq2Zma2kGa2/7a2/9u2///bkDrbkGbbtmbb25Db/7bb/9vb////AAD/tmb/25D//7b//9v///+Dffx3AAAACXBIWXMAAA7DAAAOwwHHb6hkAAAfzklEQVR4nO2di3rcOHKFaWWdSOOMMyuNdzfZXCQ72STSJrNSZmbtbonv/1jh/QoSQKEKKLDP+WYkiwQPUI2/gQLZZBclBClWkboBELQnAAqpFgCFVAuAQqoFQCHVAqCQagFQSLUAKKRaABRSLQAKqRYAhVQLgEKqBUAh1QKgkGoBUEi1ACikWgAUUi0ACqkWAIVUC4BCqgVAIdUCoCx6vSuKq+fJn++/1r/fHiYbD6JFqNICoByqQeyhrLUH6PmHmC1j1zJUaQFQDr3eXS/+3uzB8831xp48tAxVWvEBPd8UxbvH5vdvflcNMPWUEe8NKaPXu3akrMHshph/L4r7dgTtA6wDv357iDpB8qsPtQ/rfHP1/PZQd6iMogNavwPrfqz/PxXtdBFzypDRqWVwBPTdY91r/XzY/n9dFbvNfQSdhtr020tx+1K9F6WUYIpvB5Gqr5oBpv5dvsi9A2PpqRoepyPo16on76cBntpezB7QLtSh3+ruFAwpwQha3NbTxEs3A74UjeTegrFUj5gLQG+nAb4cBtAm1LHfzjeSw0t0QOuBpJ3eJyPoIVQRuDmClm3g5TEArUMd+u317m9uBLPqBIBeV/G1fdjnoNmfLqyDqoOo/69XDdU0cd//PYX2VM8eeQPahzr021OdvcjFFD8HrTKYqz9Vk0KVbP9dv8jNnM96SGlPTXRBrVbxdYDNKr6OP++Euw+1C+vUxiSWoiU9D5r9yGnT4QOUVzJA25kw7+nOqreH3M+fJVe6EbSeKg4+vrwc4exEYuFSJ6RaABRSLQAKqRYAhVQLgEKqBUAh1QKgkGoBUEi1ACikWgAUUi0ACqkWAIVUC4BCqgVAIdUCoJBqAVBItSiAFvrE+5ro0+XGRwKU/NJIibkDWd04dMHxAVBpNw5dcHwAVNqNQxccHwCVduPQBccHQKXdOHTB8QFQaTcOXXB8AFTajUMXHB8AlXbj0AXHB0Cl3Th0wfEBUGk3Dl1wfABU2o1DFxxf7oC213EvuAOTu3HouIB2dF5wByZ34xAA9Tbl1e7ndVyOZ2qHzY32gSPJFgHQDVNmBVqmiS9ePx8X0FxyUABKrSl3QFsBUAk3AMomACrhBkDZpB7QQF1wfABU2q3sFsdBBlwtEXDjEABN6FYO5xrCDPiUVf8BUGm3MltAkYNu2PtMh1mcZgKg9Jr0AerVm3mcqAeg9JoAqNmUdqBh7K+3AVB6TQDUbMp3ZIERNKQmfYDmnIMeC9B4ygtQgrR0IAClCYBGcgOgNAHQhG5ltoAiB2UTAJVwA6BsAqASbgCUTVoAPVYOCkDZBEAl3AAomwBoOjcOAdBIbgCUJgAayQ2A0gRAE7qV2QKKHJRNAFTCDYCyCYBKuAFQNmkB9Fg5KABlEwCVcMsA0FNzw+y7R59jUojaIu74tAF6gP7bbezbw3396/zxq/sxSURsEXt8ygA9Qv/tNvb10/Pkl9sxSURsEXt8ygA9Qv85jaAf9AYYdMtHrPhSj6DE+DLIQc83ynOYruupLYoUX7IcNCy+DABdlZZ/2K6fAgFd2THENz9+MFSxiveLLwNAT8W7/7opruYzxIFGUO74itXhTQMTruJD4tMP6Nvnx/PNvepVYFgOyh2fMkAD49MPaLX8e/vynPcqcE/s8SkD9Aj957KKf/2D3hG0Vdgqly8+ZYAeof8sq/jvqgXgSfEqvhN5lcsc3/rItDnoAfqP0tisAkzslhbQMDf9OSjjMbICoBJuAJRNqgDVk4MGugFQBil8uh0A9dZxAWW+kjSaBhxpADTPb/kAoOHSAOgEvmMBGk8A1NuUVh6A0nRcQFXkoIXhX9Mtueag8XRgQFtpAdS8L1dAkYOyCYBKuAFQNqmaAnGayVsANJIbzoPSBEAjuQFQmgCoqJv9NBPBNKhFMd04lBeghHOGADSdG4eyApTSm6oAXe0DoDYBUFE3nGYKFQAVdQOgocoK0Pxy0L3DAWhgTQoBJUgLoMdaJAFQNgFQCTcAyiYtOeixAI0nACrqBkBDBUBF3XAeNFQAVNQNp5lCdWBAdX2i3rwPgAbUlDmgXdermgIPk4MC0HCpArS7N65lshi9AGhATQDUbEo9rm9MMd0GQOk1ZQ6oqhz0aIDG04EBbQVA07lxCICKui0AXW8DoBYBUFE3E6DTfbkCihyUTQBUwg2AsknHFGg6pQBAA2sCoHxuR1skXRCgXh+SJxQGoBJulwOoVwdRCqvKQQ8DaDwBUC+5u83H7xbG8XrnuM3LdOreTSYZAVrsiNIiAGo29SlqgpEF0OGwjAAlVZUa0OPmoNbpPGdAGWrNBVBpAVBfX85y4RYAVMqtWP4BQCkWADSK29Fy0Hj9DEAF3eZr7WK6lB+20b7lA4ASGwFAl6VXgM63BbQj81W8owColFvhCCipgQcAFDloKwDq6xtJCQGVO7Xp15bk50GPC2jWq3gvLPgZWjgrBnR+5dO7HQCUWOvFA1pMTyiZAa2LtIDSZhAASmwEAJ2W2hlBi7IknmEyOPMpIqDhNSEHNXh6lbIAGtA6AEpsRMRVoKMAqK+vLgFQAbei+wFAw6sCoFJue4AOVzgBaEAxABrktgvo8COgHZnnoAC0FQD19eUsF24BQAXcrDkoAD0ooJnc8mFdxQNQZ2UFqFeXjstl5ha4lwKg4QKg3i1wL3VcQOMJgHq3wLHUoXPQeFVlBWguOWhfFICGV5UXoAQBUF9fznLhFgBUym0X0NyvJAFQNunMQQEoAO2kcxUPQF0FQAXc7IAOPwLaAUB57RIJgPr66lJegGZymsmeg5YA9Ig5qFeXdoV1ruLLUEBzfIAtqSoA6t2C+YZhTF+O7mKAjneEGlsUpJnb3hORCc9K3quKVAyAmk23thSrHUIjaBFpBKU2jrWgHdCX+rW45a2VKokcNDA+E6DCOejKeVf0+LIA9NTG9lLcc9YaUZYWBce3CWipAtCQ+GQBDferd73+c//X/zwH2iXSfovC49MNaFB8OQDKaJdI0jnoXikjoMNFJDKgK2c+AdDoSgboVg4KQL0K2gF9ql/QK6cJIktApeLTAig9vjwAff3kGJtPrRH1zbI/ND5TDtr/mT4HDYovD0DLPz+6VtkfI/08MI/C375ZD/CPb2OLTkAD4ssE0BffKSJk6nJzdy78zaG8d3xbWxb/0gIoPb48APWfItQA2gyfclPg8kLA7F+TT3w2lybLOZvEz4MOBx1gig/3o07xWgD9NnTlrgKnwC1Ay3GMnP252OZR97TKA0zx4X7dCHrnPUWoyEGr4dNpjCLEZ/xjsUMS0NJrBBWIz9mBQfYRlMsurobFO2+L8gOU5k+3jp6D+kkJoN/Gk0uJOhCAMhW0A5rhifrpuU9riwLjM+Wg5RzQ0gBoSQO0P9ADUJyoJ9Qqqm+zc/PWHI39RP3iWtHyzzIQ0MUZAMH48gA09ER2dC0uHVlbxH6ifgGj6cdYzqPulf1GixbSuopnAzTwRHZkfVte2rS2KPBENhFQeg7qC6jWE/XhfhlO8Ss85adA7YCqneLD/chTPOHGDJ7Cczwdr9WwT4G6AFU7xYf7dSOo94lerxeesfBi+BxJ2BX/iewlkcZFUrwRVOuJerYc1EsJATUlnw6A+mm7A1sMd6+7T9AqZrcO2yodixFGUC9lByjlnpYkgK6zTydA+e5JWoyMthF0w82hVi9AFd+TxDSCUu4KTJCDmj6W7JSDst3VuQ2o4cemm0OtfiOo3rs62aZ4TffFb8iweB9kbRHTffFKAT38ffGeSgLo7l0d0jnaLqBb15TItR4oBw33ywTQveGzjA5oKQHoUKHhhjsAalZ9/reaPN5/9ThGRLab4ogtcolvPfOO/5IBdLQqAwH1js9VigA9XZfl+eM8wtiAWobPMqQDrfHZAd36QWwbL6B+8bkqfg76elf82+fV1YgqwJfb9YW0yIBa8XRoET0+E6CiiyQSoEzxuSo6oG8P90/3yzdaHfb7X/61+vWH0BE04DSTLft0mk5D49tdJG392HTbiGRahyegAfHlAWj1Hnu6N33i4Hzz7vH83aPpGA95pWTzwpbhcyRmV6HxaQc0IL48AG3egadlMm0oPSwBvEQG1Jp9OgJKim9+8XFygdNw1Wj5w+iyU2vJMILS+i8PQJtPGxg+a3C+Ka4ZclAqoPbs0xFQWnzF6ofDuOnaolWFIYAG9J8soOF+u1VVb8zydPUcvkgi5aD2xftQmPiCWeKLC+j0D6ZVvEv/ZQJoNT2sUpXurff66ackq3gXPHtZW0SKbzaw6QaU3n95APpWn6JYrwKbzeXr7z/EB9Rp+BxkzdFI8YUA6iUDoH43zQX0X0ESKTJSsXZX91ZbJTHnm/vq5+kqOqBeeNpbRI5v0SVCgPYVTepY17ungP7LA9A6WSkdVoFetdLlN3yWDiMMNT7DVCsE6KKOOQVi8eUC6NYqMKhWsnzxdGgRNT4yoJRZflnHItnYE73/ZHNQNkC9JAuo9/BZcrdogsWCFiFAi2BAvZQjoP73VXuM816Fv/k5T1q0J9J94xkBevj74n8UfT6oe+Fq+KQkcbby/vF1v/0A7dOz6IDS4nOytjswyA6o7BOWXQs3s7sIoKQHGwQA6jcLbAE6uMjE52Rtd2CQfYp/uve0kwD0m0/hVQW78o6v+00eQb20OYIuW7QpUnxu1lYHhoL2EVT4CcsuhYfFkUAOSn6wwYIWC6DlGi1XhQGKBzcEH2MVYe0+irdF+QHqX1eYdXxAUz/djnJuaSJri6jx5QKo1lU82xT/4+PTfX37CmetHgrD02EKJMW3lYMOqSYXoPMc1JDJysTnZG13YChoB7S+ecV5KcgNaODwWTp0ICG+JYfjnwoBpfcfA6C0q6XFpp+hqrfPj6frVIAG42lvESW+bQT1ARrQfxyAUixKL0DL0/u/PqR59E348Fk6tIgQn2u+yQ6owUUiPldrq0MUQP2tmU4zGfAkOPOO6RkC6ltdoHV0QLc+T7h9jFc/bBY2DZ8UZ4cczTO+qICWZSCglPgcre0O8oC+PbR5j8/nCVkANc7u/IBS4vMFdJ6Xuja/rWhMOuvfxXTTrEVbosXnZO3iEG0E9bJmAHQj+xQbQZ1FAHScpgmAGlw8KUp7LT4CoGW1BrxzfPxpyZSDbi6OJHJQ//iyApQSn6u11SEGoG+fH1+u1zddOVhTxbJ4H2RrESU+T0DLlIAG9F8egNaPTol6op4VT6cp0Du+xIAaWrStgP7LA9C3Lz/9+BhvBOUdPkuHEYYQnwub83PqDICWNEAD+i8PQMtT8f5X509lhwLKjadLjuYfnyegQw5aeOXQ84oMF5EmLdoRvf8yAZRs7S/24bPkyYqXbkRA/RtjThnCKdqtMMw6MqCvn36if+DVVwJ42lpEi88zB93IHh2rCwI0qP9yAJRkTTvN5DJ85nipMymglArDrGOPoHftXCX/XZ1Oz6sjOFtGGEJ8VkCXl45SjqCk+JysXRyijKD1TVdeH3ilYOSWffIDWhLi8wbUozHTqor11342Ls6fl2xFiM/V2uoQA9AYHxZxXRxJACrwYREeQIeBdzWCGlq0rYN/WIT08CnfTNF9cSSQg1IermUBtFwDlQ7QkIeHuR2z154YU3ydxrjGR2mQxLmliawtIsTnCWiREtCA/ssEULK1m2TxpL5E+25ZAeolALqQ8PBZxgF0dreX0Gkm8pUk7wrDrI8FqDie+QK69AOglqr8ra2SHz7LjAE11WFwAaDm73p0sLYpBp5uiwjf+Dxz0HIA1OPl2fdbtmhH9P7LA9CN73p0sN5XlOGztLeIEl9OgAb0Xx6Abn7X4/YxLmcrBzyD7w+xFLYdQIgvK0Ap8Tla2x2ijaBeJ3odsBiHT6/kjFLYaYQhnajfSjpXQBXJR9DDn6j3+pYIO0aT2T05oJRvwVgCuovqBFDXCcB0GZ68SAr4lg+S/FpnbYXLFO9pbcNoln0mB5R+2/EcGacR1KOanUTB0KJtBdx2HLHc9lECgFoGisXiSEEO6m5phtG0DYB6lds+yj7F059xblKsxfsga4sI8eUEKHP/CZXbPso+grLe8hEbT4cRhnLLxzz9HPZYV/EejTZldqQRNN4tOya/4DzWPoL6NWh3b/Ths+R+yW2Azl5jOqAlH6B+yhBQxndgAjwjj6BjdWoAvYwR9MTwANsUw2fp+JJ7xrcziRfl+JvzWvy0DkOLLOLoP9Fy20e5Acrw6Js0eDq+RGFXksZtXIByLpJqsT+6SBug5w+Blzq3h09D4R17/tNMjfziyw9Qz/jil9s+yjEH9ZkiDC/j9vDp1XOUwm45GtsU3/9bDaCU+OKX2z7KbQT1sl69jHvZZ3JA/eQEaD10j+uo8cKlUwUTqvlGUGflCKj3A1CXL+Nu9pke0PAH2G62bX/vTg2cgNIfYMugCIASHoA6yxRti/fUOSjDA2zHbdPqZhO7J6D7dRjLbyn+A4jD/bwADXuAbaJzSxNZc7TwB9iO2xQCGv0BxAx+fiNoyANsk+PpMMKEP8B23KYQUJkHEKvKQckPQE0/fJYuOVrwA2zHbQyANq7DhapFHcU6x5GIL3657aPsgJKtNeDJPWnFAXRuv3+sRHzxy20f5TCC0laBKobP0mWE0bWKX9sHAiqyilcEKHEVqARPhxyNdxW/Kk3IQVkBlVnFKwKUsAosnJ+n2BT2CMKr8KRFO2Jexa9K8wK69pCIj08xRlDvVWBRDZ9+05lI4ckxe1K4imcFNPLXCLH4eeagvqvAevjMB9DAVfz4Wc32XwGALq5yzj4dSQc07tcI8fj5Aepr/U2OORFACW7Tga0wFShLAqBdfjQfjIv5sQRAvZRdDur9NSbN8Cl89dJL+weEfg0NP6AlK6BSXyOkBlBfqVm8D8ptBC13Ad0+iEeHB5Q7hwmXNKC20nRA1y57B/EoO0D9bvvPD1BafEKA9iUZAZXqP1WAvtzTrHXI3oH+8a0W1zulJ0dYChuX7eUcUP8cNG3/AVCrZDpwHOfcclDHCX75QBKGRRIAZWiQpADosQGlfNejktNMLrMw9bssswE05Ls6I5bbPsoCKMXaITlbHyBWmHdMyA1QXwHQrQPECot04Hij5mJMH//0upezt54C2l45tboAUG/rCwDUsTFBgDq6AFB/64xyUF8BUJly20dJAKpKWgD1z0HdXNIAKusHQDncAKiYHwDlcGMHdLyXc37ZCYAyml8SoA5XL0sWQCd/agEUOSibBDvQbdZ2LrwF6PRYABpoDkCXBcJX8fseANTfWslppkmL2ARAZcptHyUAqH+3iBSeHMMncUCNH+QDoGzmFwWoU2n3HLTcAnQyb2jJQZ39aHJrEQANdWMCdLd+3YCGV4UcVNCNAOjww7V+ACpRa0RpyUGPBShDrQC0FQD1EQCNLi2AOlm7PM5ur0XBAqDRlRRQ+9XQudslARpeEwC1uDlY+ywASwDqVxMADXcrDP/aKZpNDhpPAFTUDYCGVpXXeVCCAKiPLgJQ/7UroSJnpc1BPQpnBWjWq3gAajrQOlFsX47edQGg3rUC0BDz8YfHQbxNiFMrctDOX86N9zTTpQEaXhNW8RY3ABpBAFTUTf71yHYV7ygAKuoGQEOrIgN6ataa7xZfwHMcQHni0wto8v4TBvTt4b7+tfwKs8MA6hJfzqv4wP7Tv4rvns6/fEj/YQB1iS9nQAP7Tz+g/TvwgyHAI5xm2osv0HpTKUbQvfj4ayVYkHPQ881WDnOME/Xb8flY6z3N5BCfQK3+YlvFz29IzB/Qlc/6hliHsd+n9qJ/pLLXrCIXn3G/7S5hdoWMoNfmHOYYgG7HF6N2+Rp44pNXSA56uno2BniUHHQrPvna5Wtgii9AMVbxr59+yvkduCem+NQCmr7/pFfxn+v0+vX3xFVgPFFHGMQnLPlVfH2e4nR10A5EfNKSBpTvGFnxtgjxxa4KgIq6qc1Bo7hxCICKugHQUB0Y0N3nGFI9hcv7C4By2cVWRycATefGURUA9TYVKB9wtQKAStQaQyoAlffNIz56VccFVEUOKu+bR3z0qg4MaKs8OhCAEooB0HA31/IXCKijAKioG1bxoQKgom5u5UM+9QtAuewSKQtACc5+NaRx46gKgIq6AdDQqpIDeuQv8vJxBaDexaIA6tU3lI7MoQMvMgcFoOMxfAKgsasCoKJuWMWHKjWgB89BsUgKVXJApQVA07lxCICKugHQ0KoAqKgbAA2tCoAmdJu6AlDvYgBU2m3qCkC9iwFQabepKwD1LgZAw92Qg4YKgIq6AdBQAVBRNwAaKgAq6gZAQ6sCoKJuADS0KgCa0G3qCkC9iwFQabepKwD1LgZApd2mrgDUuxgADXdDDhoqACrqBkBDBUBF3QBoqACoqBsADa0KgIq6AdDQqgBoQrepKwD1LgZApd2mrgDUuxgAlXabugJQ72IANNwNOWioAKioGwANFQAVdQOgoQKgom6OgF7io2+Qg7bKAdCQVgJQiVojKo8OBKCEYgBU2o3DN4/46FUB0IRuHL55xEevCoCKusm/HtkC6igAKuoGQEMFQEXdAGioAKioG04zhVYFQEXdAGhoVQA0oRuHbx7x0asCoAndOHzziI9eFQBN6Mbhm0d89KoAqKgbVvGhAqCibgA0VBKA0j87JiAAms6NQwKA9v/rUB6A5paDMtSaLgcFoGNx17kkM0ALhmoBaKs8psDMAM17BEUOGtM3j/joVWEVn9CNwzeP+OhVAdCEbhy64PgAqLQbhy44PgAq7cahC44PgEq7cfjmER+9KgCa0I3DN4/46FXhNFNCNw7fPOKjV4UT9QndOHzziI9eFQBN6Dba0uecLOLrzHdEaREAlXbj0AXHhxxU2o1DFxwfVvHSbhy64PgAqLQbhy44PgAq7cahC44PgEq7ceiC4wOg0m4cuuD4AKi0G4cuOD4AKu3GoQuOD4BKu3HoguMDoNJuHLrg+ACotBuHLjg+ACrtxqELjo8EqD6RXxrEp0I7jaWH6eMXuzCLCh0/komh9nALALqt9GwCUAC6o/RsAlAAuqP0bAJQALqj9GwCUAC6o/RsAtDELwEEWQRAIdUCoJBqAVBItQAopFoAFFItAAqpFgCFVAuAQqpFBfSlKK7XW5+K4n618fXTc1melnuard3Pxea3h6V5U2xt3h39cuvf/m2db6paXq6eO/tFoMPeNqBFmxZ7ly/S+aYoituNnfO9xlcyhsbwm78+fvU7uAnBtMfPaBQR0Kq+t4fVK3h6//Xt8+Ni4+tdFe3rj4/nD8/Lrd3P5eaX63Ju3mw9XS9x7o4+3/AC+vc/lG+fv39u7ZeB9nvbgJZtmu9dvUhtL23snO1dBxtLQ/iTNrkfvFk8BaArFJuhbDmcvX356dPzqny7tf25KtxbrbbO+6zb/Pb5n3gB/fifX1//+OW5tV+G0+8dApoDOtu7GtnbXtrYOdu7NI6nPoR2hK9aczLOlVsHNxg2h5y//13x24dqPKUYjaJO8eebdys+mxH0YfXC1690NSKUT/fLrRtT/Hp7++eLcYp/uWWe4j/+7+Ppt1+6Kf7pX27mU3y3tw9o3qb53uWxzQz4/uvGztleQ7CR1IdQEVXFf/74S8Xck2tT2hDOzSHn7x7r/2oDf6NRREAbFNe1PRXv1sMZAdBqnjNsXVo0m6tXgxvQn+//778HQN/PX9Z+7xjQ9t7lsd0As7FzttcQbCQN4Vewvav4+rnYSiuNBzchNIdU/+7+IxiNIgJaM3EyDtjrl/XVMMXvA1q98wxby1X+UG9+ocW9rfPHX//45S8DoPfzWvu9Y0Dbe5fHzibx1c7lFM+89nNVH8LpqsmkP/7sMy2P77Hm381/P1OMRtFH0PJp9QJWLZsvhRrV/bxaJO0BuvYwD8JCq/iPf/2PH956QJe19nuHtYzH3uUyyDiCbu2NpT6EqgWneuD75btH01y5dXDzHmsOGQClGI2i5qBPgqeZnlaDYn+a6XZduOQHtMoZBkDrEfrWtHc4G7Szd3HsZA1h2Dnfuw42kvoQXu+Kv727D1kkdYD+SjEahRP1kGoBUEi1ACikWgAUUi0ACqkWAIVUC4BCqgVAIdUCoJBqAVBItQAopFoAFFItAAqpFgCFVAuAQqoFQCHVAqCQaskDur4zpNb+p+Bf/0C8izqp6pvF+tsGhhuMJvvzjGqtaZziEgf0/A9fDPd3n3/YP+qU5n6HINW3Ug23+5keVEB+eIEuzeIUlzigT/cv9bvtVFz96b4cbkv582MzstZ3ZjWbXrpb/a/+8tDcjPNmolq5Ov7a2zLrxxZMHldwvinq0N4fgdD+fdZE9mR8FAKjpAFt7tn/Wt+r+NrcOdXeq9jdu9ne+1ff5N/e3F+9LftnvrykeWxBkJ6K+lE8HaA390107eMK6vv8X64PMoKOcdad+XT7RLuf2FHSgNa5ZhVGG82pv12z/rOls9vU3dz/tf7HdX9cfqof59QB+qF+bE7/uAJTRpqz6ji7nnt7kJ0WhAF9vavD6J+GMjzqoemq03VFYbupf0pA0403xeqZBvmohvJr9xSABtD+IQblkQCt4+w60/gMJEYJA9pEUQ0o3RTf37vfzOKvP37/3N3k3z8l4Gv9ZLsmO03z1IIgVe+yZlr4UOcqwxTfxFdP8af3vxwD0D7OJrK680SHUFlAu7VOsxa6+sf5IqlsYGw3DU8JaJ5YUAWc4yKpeQpP/d4qfvN70yLp+fXuEIukPs46sreHekCRTELjnaifPZupPs1keH7joBxPMxl0pEk9kSIBWueiM+aqHGbnQSgHOaW9FyLkJlzqhFQLgEKqBUAh1QKgkGoBUEi1ACikWgAUUi0ACqkWAIVUC4BCqgVAIdUCoJBqAVBItQAopFr/D1y9xEAtsBQ9AAAAAElFTkSuQmCC"/>
          <p:cNvSpPr>
            <a:spLocks noChangeAspect="1" noChangeArrowheads="1"/>
          </p:cNvSpPr>
          <p:nvPr/>
        </p:nvSpPr>
        <p:spPr bwMode="auto">
          <a:xfrm>
            <a:off x="6892864" y="2084832"/>
            <a:ext cx="3531296" cy="353130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6" descr="data:image/png;base64,iVBORw0KGgoAAAANSUhEUgAAAqAAAAHgCAMAAABNUi8GAAAAvVBMVEUAAAAAADoAAGYAOjoAOmYAOpAAZmYAZpAAZrY6AAA6ADo6AGY6Ojo6OmY6OpA6ZpA6ZrY6kLY6kNtmAABmADpmAGZmOgBmOjpmOpBmZgBmZjpmZpBmZrZmkJBmkNtmtttmtv+QOgCQOjqQOmaQZgCQZjqQkDqQkJCQtpCQ29uQ2/+2ZgC2Zjq2Zma2kGa2/7a2/9u2///bkDrbkGbbtmbb25Db/7bb/9vb////AAD/tmb/25D//7b//9v///+Dffx3AAAACXBIWXMAAA7DAAAOwwHHb6hkAAAfzklEQVR4nO2di3rcOHKFaWWdSOOMMyuNdzfZXCQ72STSJrNSZmbtbonv/1jh/QoSQKEKKLDP+WYkiwQPUI2/gQLZZBclBClWkboBELQnAAqpFgCFVAuAQqoFQCHVAqCQagFQSLUAKKRaABRSLQAKqRYAhVQLgEKqBUAh1QKgkGoBUEi1ACikWgAUUi0ACqkWAIVUC4BCqgVAIdUCoCx6vSuKq+fJn++/1r/fHiYbD6JFqNICoByqQeyhrLUH6PmHmC1j1zJUaQFQDr3eXS/+3uzB8831xp48tAxVWvEBPd8UxbvH5vdvflcNMPWUEe8NKaPXu3akrMHshph/L4r7dgTtA6wDv357iDpB8qsPtQ/rfHP1/PZQd6iMogNavwPrfqz/PxXtdBFzypDRqWVwBPTdY91r/XzY/n9dFbvNfQSdhtr020tx+1K9F6WUYIpvB5Gqr5oBpv5dvsi9A2PpqRoepyPo16on76cBntpezB7QLtSh3+ruFAwpwQha3NbTxEs3A74UjeTegrFUj5gLQG+nAb4cBtAm1LHfzjeSw0t0QOuBpJ3eJyPoIVQRuDmClm3g5TEArUMd+u317m9uBLPqBIBeV/G1fdjnoNmfLqyDqoOo/69XDdU0cd//PYX2VM8eeQPahzr021OdvcjFFD8HrTKYqz9Vk0KVbP9dv8jNnM96SGlPTXRBrVbxdYDNKr6OP++Euw+1C+vUxiSWoiU9D5r9yGnT4QOUVzJA25kw7+nOqreH3M+fJVe6EbSeKg4+vrwc4exEYuFSJ6RaABRSLQAKqRYAhVQLgEKqBUAh1QKgkGoBUEi1ACikWgAUUi0ACqkWAIVUC4BCqgVAIdUCoJBqAVBItSiAFvrE+5ro0+XGRwKU/NJIibkDWd04dMHxAVBpNw5dcHwAVNqNQxccHwCVduPQBccHQKXdOHTB8QFQaTcOXXB8AFTajUMXHB8AlXbj0AXHB0Cl3Th0wfEBUGk3Dl1wfABU2o1DFxxf7oC213EvuAOTu3HouIB2dF5wByZ34xAA9Tbl1e7ndVyOZ2qHzY32gSPJFgHQDVNmBVqmiS9ePx8X0FxyUABKrSl3QFsBUAk3AMomACrhBkDZpB7QQF1wfABU2q3sFsdBBlwtEXDjEABN6FYO5xrCDPiUVf8BUGm3MltAkYNu2PtMh1mcZgKg9Jr0AerVm3mcqAeg9JoAqNmUdqBh7K+3AVB6TQDUbMp3ZIERNKQmfYDmnIMeC9B4ygtQgrR0IAClCYBGcgOgNAHQhG5ltoAiB2UTAJVwA6BsAqASbgCUTVoAPVYOCkDZBEAl3AAomwBoOjcOAdBIbgCUJgAayQ2A0gRAE7qV2QKKHJRNAFTCDYCyCYBKuAFQNmkB9Fg5KABlEwCVcMsA0FNzw+y7R59jUojaIu74tAF6gP7bbezbw3396/zxq/sxSURsEXt8ygA9Qv/tNvb10/Pkl9sxSURsEXt8ygA9Qv85jaAf9AYYdMtHrPhSj6DE+DLIQc83ynOYruupLYoUX7IcNCy+DABdlZZ/2K6fAgFd2THENz9+MFSxiveLLwNAT8W7/7opruYzxIFGUO74itXhTQMTruJD4tMP6Nvnx/PNvepVYFgOyh2fMkAD49MPaLX8e/vynPcqcE/s8SkD9Aj957KKf/2D3hG0Vdgqly8+ZYAeof8sq/jvqgXgSfEqvhN5lcsc3/rItDnoAfqP0tisAkzslhbQMDf9OSjjMbICoBJuAJRNqgDVk4MGugFQBil8uh0A9dZxAWW+kjSaBhxpADTPb/kAoOHSAOgEvmMBGk8A1NuUVh6A0nRcQFXkoIXhX9Mtueag8XRgQFtpAdS8L1dAkYOyCYBKuAFQNqmaAnGayVsANJIbzoPSBEAjuQFQmgCoqJv9NBPBNKhFMd04lBeghHOGADSdG4eyApTSm6oAXe0DoDYBUFE3nGYKFQAVdQOgocoK0Pxy0L3DAWhgTQoBJUgLoMdaJAFQNgFQCTcAyiYtOeixAI0nACrqBkBDBUBF3XAeNFQAVNQNp5lCdWBAdX2i3rwPgAbUlDmgXdermgIPk4MC0HCpArS7N65lshi9AGhATQDUbEo9rm9MMd0GQOk1ZQ6oqhz0aIDG04EBbQVA07lxCICKui0AXW8DoBYBUFE3E6DTfbkCihyUTQBUwg2AsknHFGg6pQBAA2sCoHxuR1skXRCgXh+SJxQGoBJulwOoVwdRCqvKQQ8DaDwBUC+5u83H7xbG8XrnuM3LdOreTSYZAVrsiNIiAGo29SlqgpEF0OGwjAAlVZUa0OPmoNbpPGdAGWrNBVBpAVBfX85y4RYAVMqtWP4BQCkWADSK29Fy0Hj9DEAF3eZr7WK6lB+20b7lA4ASGwFAl6VXgM63BbQj81W8owColFvhCCipgQcAFDloKwDq6xtJCQGVO7Xp15bk50GPC2jWq3gvLPgZWjgrBnR+5dO7HQCUWOvFA1pMTyiZAa2LtIDSZhAASmwEAJ2W2hlBi7IknmEyOPMpIqDhNSEHNXh6lbIAGtA6AEpsRMRVoKMAqK+vLgFQAbei+wFAw6sCoFJue4AOVzgBaEAxABrktgvo8COgHZnnoAC0FQD19eUsF24BQAXcrDkoAD0ooJnc8mFdxQNQZ2UFqFeXjstl5ha4lwKg4QKg3i1wL3VcQOMJgHq3wLHUoXPQeFVlBWguOWhfFICGV5UXoAQBUF9fznLhFgBUym0X0NyvJAFQNunMQQEoAO2kcxUPQF0FQAXc7IAOPwLaAUB57RIJgPr66lJegGZymsmeg5YA9Ig5qFeXdoV1ruLLUEBzfIAtqSoA6t2C+YZhTF+O7mKAjneEGlsUpJnb3hORCc9K3quKVAyAmk23thSrHUIjaBFpBKU2jrWgHdCX+rW45a2VKokcNDA+E6DCOejKeVf0+LIA9NTG9lLcc9YaUZYWBce3CWipAtCQ+GQBDferd73+c//X/zwH2iXSfovC49MNaFB8OQDKaJdI0jnoXikjoMNFJDKgK2c+AdDoSgboVg4KQL0K2gF9ql/QK6cJIktApeLTAig9vjwAff3kGJtPrRH1zbI/ND5TDtr/mT4HDYovD0DLPz+6VtkfI/08MI/C375ZD/CPb2OLTkAD4ssE0BffKSJk6nJzdy78zaG8d3xbWxb/0gIoPb48APWfItQA2gyfclPg8kLA7F+TT3w2lybLOZvEz4MOBx1gig/3o07xWgD9NnTlrgKnwC1Ay3GMnP252OZR97TKA0zx4X7dCHrnPUWoyEGr4dNpjCLEZ/xjsUMS0NJrBBWIz9mBQfYRlMsurobFO2+L8gOU5k+3jp6D+kkJoN/Gk0uJOhCAMhW0A5rhifrpuU9riwLjM+Wg5RzQ0gBoSQO0P9ADUJyoJ9Qqqm+zc/PWHI39RP3iWtHyzzIQ0MUZAMH48gA09ER2dC0uHVlbxH6ifgGj6cdYzqPulf1GixbSuopnAzTwRHZkfVte2rS2KPBENhFQeg7qC6jWE/XhfhlO8Ss85adA7YCqneLD/chTPOHGDJ7Cczwdr9WwT4G6AFU7xYf7dSOo94lerxeesfBi+BxJ2BX/iewlkcZFUrwRVOuJerYc1EsJATUlnw6A+mm7A1sMd6+7T9AqZrcO2yodixFGUC9lByjlnpYkgK6zTydA+e5JWoyMthF0w82hVi9AFd+TxDSCUu4KTJCDmj6W7JSDst3VuQ2o4cemm0OtfiOo3rs62aZ4TffFb8iweB9kbRHTffFKAT38ffGeSgLo7l0d0jnaLqBb15TItR4oBw33ywTQveGzjA5oKQHoUKHhhjsAalZ9/reaPN5/9ThGRLab4ogtcolvPfOO/5IBdLQqAwH1js9VigA9XZfl+eM8wtiAWobPMqQDrfHZAd36QWwbL6B+8bkqfg76elf82+fV1YgqwJfb9YW0yIBa8XRoET0+E6CiiyQSoEzxuSo6oG8P90/3yzdaHfb7X/61+vWH0BE04DSTLft0mk5D49tdJG392HTbiGRahyegAfHlAWj1Hnu6N33i4Hzz7vH83aPpGA95pWTzwpbhcyRmV6HxaQc0IL48AG3egadlMm0oPSwBvEQG1Jp9OgJKim9+8XFygdNw1Wj5w+iyU2vJMILS+i8PQJtPGxg+a3C+Ka4ZclAqoPbs0xFQWnzF6ofDuOnaolWFIYAG9J8soOF+u1VVb8zydPUcvkgi5aD2xftQmPiCWeKLC+j0D6ZVvEv/ZQJoNT2sUpXurff66ackq3gXPHtZW0SKbzaw6QaU3n95APpWn6JYrwKbzeXr7z/EB9Rp+BxkzdFI8YUA6iUDoH43zQX0X0ESKTJSsXZX91ZbJTHnm/vq5+kqOqBeeNpbRI5v0SVCgPYVTepY17ungP7LA9A6WSkdVoFetdLlN3yWDiMMNT7DVCsE6KKOOQVi8eUC6NYqMKhWsnzxdGgRNT4yoJRZflnHItnYE73/ZHNQNkC9JAuo9/BZcrdogsWCFiFAi2BAvZQjoP73VXuM816Fv/k5T1q0J9J94xkBevj74n8UfT6oe+Fq+KQkcbby/vF1v/0A7dOz6IDS4nOytjswyA6o7BOWXQs3s7sIoKQHGwQA6jcLbAE6uMjE52Rtd2CQfYp/uve0kwD0m0/hVQW78o6v+00eQb20OYIuW7QpUnxu1lYHhoL2EVT4CcsuhYfFkUAOSn6wwYIWC6DlGi1XhQGKBzcEH2MVYe0+irdF+QHqX1eYdXxAUz/djnJuaSJri6jx5QKo1lU82xT/4+PTfX37CmetHgrD02EKJMW3lYMOqSYXoPMc1JDJysTnZG13YChoB7S+ecV5KcgNaODwWTp0ICG+JYfjnwoBpfcfA6C0q6XFpp+hqrfPj6frVIAG42lvESW+bQT1ARrQfxyAUixKL0DL0/u/PqR59E348Fk6tIgQn2u+yQ6owUUiPldrq0MUQP2tmU4zGfAkOPOO6RkC6ltdoHV0QLc+T7h9jFc/bBY2DZ8UZ4cczTO+qICWZSCglPgcre0O8oC+PbR5j8/nCVkANc7u/IBS4vMFdJ6Xuja/rWhMOuvfxXTTrEVbosXnZO3iEG0E9bJmAHQj+xQbQZ1FAHScpgmAGlw8KUp7LT4CoGW1BrxzfPxpyZSDbi6OJHJQ//iyApQSn6u11SEGoG+fH1+u1zddOVhTxbJ4H2RrESU+T0DLlIAG9F8egNaPTol6op4VT6cp0Du+xIAaWrStgP7LA9C3Lz/9+BhvBOUdPkuHEYYQnwub83PqDICWNEAD+i8PQMtT8f5X509lhwLKjadLjuYfnyegQw5aeOXQ84oMF5EmLdoRvf8yAZRs7S/24bPkyYqXbkRA/RtjThnCKdqtMMw6MqCvn36if+DVVwJ42lpEi88zB93IHh2rCwI0qP9yAJRkTTvN5DJ85nipMymglArDrGOPoHftXCX/XZ1Oz6sjOFtGGEJ8VkCXl45SjqCk+JysXRyijKD1TVdeH3ilYOSWffIDWhLi8wbUozHTqor11342Ls6fl2xFiM/V2uoQA9AYHxZxXRxJACrwYREeQIeBdzWCGlq0rYN/WIT08CnfTNF9cSSQg1IermUBtFwDlQ7QkIeHuR2z154YU3ydxrjGR2mQxLmliawtIsTnCWiREtCA/ssEULK1m2TxpL5E+25ZAeolALqQ8PBZxgF0dreX0Gkm8pUk7wrDrI8FqDie+QK69AOglqr8ra2SHz7LjAE11WFwAaDm73p0sLYpBp5uiwjf+Dxz0HIA1OPl2fdbtmhH9P7LA9CN73p0sN5XlOGztLeIEl9OgAb0Xx6Abn7X4/YxLmcrBzyD7w+xFLYdQIgvK0Ap8Tla2x2ijaBeJ3odsBiHT6/kjFLYaYQhnajfSjpXQBXJR9DDn6j3+pYIO0aT2T05oJRvwVgCuovqBFDXCcB0GZ68SAr4lg+S/FpnbYXLFO9pbcNoln0mB5R+2/EcGacR1KOanUTB0KJtBdx2HLHc9lECgFoGisXiSEEO6m5phtG0DYB6lds+yj7F059xblKsxfsga4sI8eUEKHP/CZXbPso+grLe8hEbT4cRhnLLxzz9HPZYV/EejTZldqQRNN4tOya/4DzWPoL6NWh3b/Ths+R+yW2Azl5jOqAlH6B+yhBQxndgAjwjj6BjdWoAvYwR9MTwANsUw2fp+JJ7xrcziRfl+JvzWvy0DkOLLOLoP9Fy20e5Acrw6Js0eDq+RGFXksZtXIByLpJqsT+6SBug5w+Blzq3h09D4R17/tNMjfziyw9Qz/jil9s+yjEH9ZkiDC/j9vDp1XOUwm45GtsU3/9bDaCU+OKX2z7KbQT1sl69jHvZZ3JA/eQEaD10j+uo8cKlUwUTqvlGUGflCKj3A1CXL+Nu9pke0PAH2G62bX/vTg2cgNIfYMugCIASHoA6yxRti/fUOSjDA2zHbdPqZhO7J6D7dRjLbyn+A4jD/bwADXuAbaJzSxNZc7TwB9iO2xQCGv0BxAx+fiNoyANsk+PpMMKEP8B23KYQUJkHEKvKQckPQE0/fJYuOVrwA2zHbQyANq7DhapFHcU6x5GIL3657aPsgJKtNeDJPWnFAXRuv3+sRHzxy20f5TCC0laBKobP0mWE0bWKX9sHAiqyilcEKHEVqARPhxyNdxW/Kk3IQVkBlVnFKwKUsAosnJ+n2BT2CMKr8KRFO2Jexa9K8wK69pCIj08xRlDvVWBRDZ9+05lI4ckxe1K4imcFNPLXCLH4eeagvqvAevjMB9DAVfz4Wc32XwGALq5yzj4dSQc07tcI8fj5Aepr/U2OORFACW7Tga0wFShLAqBdfjQfjIv5sQRAvZRdDur9NSbN8Cl89dJL+weEfg0NP6AlK6BSXyOkBlBfqVm8D8ptBC13Ad0+iEeHB5Q7hwmXNKC20nRA1y57B/EoO0D9bvvPD1BafEKA9iUZAZXqP1WAvtzTrHXI3oH+8a0W1zulJ0dYChuX7eUcUP8cNG3/AVCrZDpwHOfcclDHCX75QBKGRRIAZWiQpADosQGlfNejktNMLrMw9bssswE05Ls6I5bbPsoCKMXaITlbHyBWmHdMyA1QXwHQrQPECot04Hij5mJMH//0upezt54C2l45tboAUG/rCwDUsTFBgDq6AFB/64xyUF8BUJly20dJAKpKWgD1z0HdXNIAKusHQDncAKiYHwDlcGMHdLyXc37ZCYAyml8SoA5XL0sWQCd/agEUOSibBDvQbdZ2LrwF6PRYABpoDkCXBcJX8fseANTfWslppkmL2ARAZcptHyUAqH+3iBSeHMMncUCNH+QDoGzmFwWoU2n3HLTcAnQyb2jJQZ39aHJrEQANdWMCdLd+3YCGV4UcVNCNAOjww7V+ACpRa0RpyUGPBShDrQC0FQD1EQCNLi2AOlm7PM5ur0XBAqDRlRRQ+9XQudslARpeEwC1uDlY+ywASwDqVxMADXcrDP/aKZpNDhpPAFTUDYCGVpXXeVCCAKiPLgJQ/7UroSJnpc1BPQpnBWjWq3gAajrQOlFsX47edQGg3rUC0BDz8YfHQbxNiFMrctDOX86N9zTTpQEaXhNW8RY3ABpBAFTUTf71yHYV7ygAKuoGQEOrIgN6ataa7xZfwHMcQHni0wto8v4TBvTt4b7+tfwKs8MA6hJfzqv4wP7Tv4rvns6/fEj/YQB1iS9nQAP7Tz+g/TvwgyHAI5xm2osv0HpTKUbQvfj4ayVYkHPQ881WDnOME/Xb8flY6z3N5BCfQK3+YlvFz29IzB/Qlc/6hliHsd+n9qJ/pLLXrCIXn3G/7S5hdoWMoNfmHOYYgG7HF6N2+Rp44pNXSA56uno2BniUHHQrPvna5Wtgii9AMVbxr59+yvkduCem+NQCmr7/pFfxn+v0+vX3xFVgPFFHGMQnLPlVfH2e4nR10A5EfNKSBpTvGFnxtgjxxa4KgIq6qc1Bo7hxCICKugHQUB0Y0N3nGFI9hcv7C4By2cVWRycATefGURUA9TYVKB9wtQKAStQaQyoAlffNIz56VccFVEUOKu+bR3z0qg4MaKs8OhCAEooB0HA31/IXCKijAKioG1bxoQKgom5u5UM+9QtAuewSKQtACc5+NaRx46gKgIq6AdDQqpIDeuQv8vJxBaDexaIA6tU3lI7MoQMvMgcFoOMxfAKgsasCoKJuWMWHKjWgB89BsUgKVXJApQVA07lxCICKugHQ0KoAqKgbAA2tCoAmdJu6AlDvYgBU2m3qCkC9iwFQabepKwD1LgZAw92Qg4YKgIq6AdBQAVBRNwAaKgAq6gZAQ6sCoKJuADS0KgCa0G3qCkC9iwFQabepKwD1LgZApd2mrgDUuxgADXdDDhoqACrqBkBDBUBF3QBoqACoqBsADa0KgIq6AdDQqgBoQrepKwD1LgZApd2mrgDUuxgAlXabugJQ72IANNwNOWioAKioGwANFQAVdQOgoQKgom6OgF7io2+Qg7bKAdCQVgJQiVojKo8OBKCEYgBU2o3DN4/46FUB0IRuHL55xEevCoCKusm/HtkC6igAKuoGQEMFQEXdAGioAKioG04zhVYFQEXdAGhoVQA0oRuHbx7x0asCoAndOHzziI9eFQBN6Mbhm0d89KoAqKgbVvGhAqCibgA0VBKA0j87JiAAms6NQwKA9v/rUB6A5paDMtSaLgcFoGNx17kkM0ALhmoBaKs8psDMAM17BEUOGtM3j/joVWEVn9CNwzeP+OhVAdCEbhy64PgAqLQbhy44PgAq7cahC44PgEq7cfjmER+9KgCa0I3DN4/46FXhNFNCNw7fPOKjV4UT9QndOHzziI9eFQBN6Dba0uecLOLrzHdEaREAlXbj0AXHhxxU2o1DFxwfVvHSbhy64PgAqLQbhy44PgAq7cahC44PgEq7ceiC4wOg0m4cuuD4AKi0G4cuOD4AKu3GoQuOD4BKu3HoguMDoNJuHLrg+ACotBuHLjg+ACrtxqELjo8EqD6RXxrEp0I7jaWH6eMXuzCLCh0/komh9nALALqt9GwCUAC6o/RsAlAAuqP0bAJQALqj9GwCUAC6o/RsAtDELwEEWQRAIdUCoJBqAVBItQAopFoAFFItAAqpFgCFVAuAQqpFBfSlKK7XW5+K4n618fXTc1melnuard3Pxea3h6V5U2xt3h39cuvf/m2db6paXq6eO/tFoMPeNqBFmxZ7ly/S+aYoituNnfO9xlcyhsbwm78+fvU7uAnBtMfPaBQR0Kq+t4fVK3h6//Xt8+Ni4+tdFe3rj4/nD8/Lrd3P5eaX63Ju3mw9XS9x7o4+3/AC+vc/lG+fv39u7ZeB9nvbgJZtmu9dvUhtL23snO1dBxtLQ/iTNrkfvFk8BaArFJuhbDmcvX356dPzqny7tf25KtxbrbbO+6zb/Pb5n3gB/fifX1//+OW5tV+G0+8dApoDOtu7GtnbXtrYOdu7NI6nPoR2hK9aczLOlVsHNxg2h5y//13x24dqPKUYjaJO8eebdys+mxH0YfXC1690NSKUT/fLrRtT/Hp7++eLcYp/uWWe4j/+7+Ppt1+6Kf7pX27mU3y3tw9o3qb53uWxzQz4/uvGztleQ7CR1IdQEVXFf/74S8Xck2tT2hDOzSHn7x7r/2oDf6NRREAbFNe1PRXv1sMZAdBqnjNsXVo0m6tXgxvQn+//778HQN/PX9Z+7xjQ9t7lsd0As7FzttcQbCQN4Vewvav4+rnYSiuNBzchNIdU/+7+IxiNIgJaM3EyDtjrl/XVMMXvA1q98wxby1X+UG9+ocW9rfPHX//45S8DoPfzWvu9Y0Dbe5fHzibx1c7lFM+89nNVH8LpqsmkP/7sMy2P77Hm381/P1OMRtFH0PJp9QJWLZsvhRrV/bxaJO0BuvYwD8JCq/iPf/2PH956QJe19nuHtYzH3uUyyDiCbu2NpT6EqgWneuD75btH01y5dXDzHmsOGQClGI2i5qBPgqeZnlaDYn+a6XZduOQHtMoZBkDrEfrWtHc4G7Szd3HsZA1h2Dnfuw42kvoQXu+Kv727D1kkdYD+SjEahRP1kGoBUEi1ACikWgAUUi0ACqkWAIVUC4BCqgVAIdUCoJBqAVBItQAopFoAFFItAAqpFgCFVAuAQqoFQCHVAqCQaskDur4zpNb+p+Bf/0C8izqp6pvF+tsGhhuMJvvzjGqtaZziEgf0/A9fDPd3n3/YP+qU5n6HINW3Ug23+5keVEB+eIEuzeIUlzigT/cv9bvtVFz96b4cbkv582MzstZ3ZjWbXrpb/a/+8tDcjPNmolq5Ov7a2zLrxxZMHldwvinq0N4fgdD+fdZE9mR8FAKjpAFt7tn/Wt+r+NrcOdXeq9jdu9ne+1ff5N/e3F+9LftnvrykeWxBkJ6K+lE8HaA390107eMK6vv8X64PMoKOcdad+XT7RLuf2FHSgNa5ZhVGG82pv12z/rOls9vU3dz/tf7HdX9cfqof59QB+qF+bE7/uAJTRpqz6ji7nnt7kJ0WhAF9vavD6J+GMjzqoemq03VFYbupf0pA0403xeqZBvmohvJr9xSABtD+IQblkQCt4+w60/gMJEYJA9pEUQ0o3RTf37vfzOKvP37/3N3k3z8l4Gv9ZLsmO03z1IIgVe+yZlr4UOcqwxTfxFdP8af3vxwD0D7OJrK680SHUFlAu7VOsxa6+sf5IqlsYGw3DU8JaJ5YUAWc4yKpeQpP/d4qfvN70yLp+fXuEIukPs46sreHekCRTELjnaifPZupPs1keH7joBxPMxl0pEk9kSIBWueiM+aqHGbnQSgHOaW9FyLkJlzqhFQLgEKqBUAh1QKgkGoBUEi1ACikWgAUUi0ACqkWAIVUC4BCqgVAIdUCoJBqAVBItQAopFr/D1y9xEAtsBQ9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0375" y="1815596"/>
            <a:ext cx="5343525" cy="2628900"/>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7571" y="1470920"/>
            <a:ext cx="4465553" cy="5166031"/>
          </a:xfrm>
          <a:prstGeom prst="rect">
            <a:avLst/>
          </a:prstGeom>
        </p:spPr>
      </p:pic>
    </p:spTree>
    <p:extLst>
      <p:ext uri="{BB962C8B-B14F-4D97-AF65-F5344CB8AC3E}">
        <p14:creationId xmlns:p14="http://schemas.microsoft.com/office/powerpoint/2010/main" val="2338714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10278"/>
            <a:ext cx="11183112" cy="859536"/>
          </a:xfrm>
        </p:spPr>
        <p:txBody>
          <a:bodyPr/>
          <a:lstStyle/>
          <a:p>
            <a:r>
              <a:rPr lang="en-US" dirty="0" smtClean="0"/>
              <a:t>R Resources and cool stuff</a:t>
            </a:r>
            <a:endParaRPr lang="en-US" dirty="0"/>
          </a:p>
        </p:txBody>
      </p:sp>
      <p:sp>
        <p:nvSpPr>
          <p:cNvPr id="4" name="Slide Number Placeholder 3"/>
          <p:cNvSpPr>
            <a:spLocks noGrp="1"/>
          </p:cNvSpPr>
          <p:nvPr>
            <p:ph type="sldNum" sz="quarter" idx="12"/>
          </p:nvPr>
        </p:nvSpPr>
        <p:spPr/>
        <p:txBody>
          <a:bodyPr/>
          <a:lstStyle/>
          <a:p>
            <a:fld id="{C0614DA7-BF64-4D70-B1CD-9290D8F1C3EB}" type="slidenum">
              <a:rPr lang="en-US" smtClean="0"/>
              <a:t>13</a:t>
            </a:fld>
            <a:endParaRPr lang="en-US"/>
          </a:p>
        </p:txBody>
      </p:sp>
      <p:sp>
        <p:nvSpPr>
          <p:cNvPr id="3" name="Content Placeholder 2"/>
          <p:cNvSpPr>
            <a:spLocks noGrp="1"/>
          </p:cNvSpPr>
          <p:nvPr>
            <p:ph idx="1"/>
          </p:nvPr>
        </p:nvSpPr>
        <p:spPr>
          <a:xfrm>
            <a:off x="594360" y="1508760"/>
            <a:ext cx="11119104" cy="4231267"/>
          </a:xfrm>
        </p:spPr>
        <p:txBody>
          <a:bodyPr/>
          <a:lstStyle/>
          <a:p>
            <a:r>
              <a:rPr lang="en-US" dirty="0">
                <a:hlinkClick r:id="rId3"/>
              </a:rPr>
              <a:t>https://www.r-graph-gallery.com</a:t>
            </a:r>
            <a:r>
              <a:rPr lang="en-US" dirty="0" smtClean="0">
                <a:hlinkClick r:id="rId3"/>
              </a:rPr>
              <a:t>/</a:t>
            </a:r>
            <a:endParaRPr lang="en-US" dirty="0" smtClean="0"/>
          </a:p>
          <a:p>
            <a:endParaRPr lang="en-US" dirty="0" smtClean="0"/>
          </a:p>
          <a:p>
            <a:r>
              <a:rPr lang="en-US" dirty="0">
                <a:hlinkClick r:id="rId4"/>
              </a:rPr>
              <a:t>https://shiny.rstudio.com/gallery</a:t>
            </a:r>
            <a:r>
              <a:rPr lang="en-US" dirty="0" smtClean="0">
                <a:hlinkClick r:id="rId4"/>
              </a:rPr>
              <a:t>/</a:t>
            </a:r>
            <a:endParaRPr lang="en-US" dirty="0" smtClean="0"/>
          </a:p>
          <a:p>
            <a:endParaRPr lang="en-US" dirty="0"/>
          </a:p>
          <a:p>
            <a:r>
              <a:rPr lang="en-US" dirty="0">
                <a:hlinkClick r:id="rId5"/>
              </a:rPr>
              <a:t>https://www.rstudio.com/resources/cheatsheets</a:t>
            </a:r>
            <a:r>
              <a:rPr lang="en-US" dirty="0" smtClean="0">
                <a:hlinkClick r:id="rId5"/>
              </a:rPr>
              <a:t>/</a:t>
            </a:r>
            <a:endParaRPr lang="en-US" dirty="0" smtClean="0"/>
          </a:p>
          <a:p>
            <a:endParaRPr lang="en-US" dirty="0"/>
          </a:p>
          <a:p>
            <a:r>
              <a:rPr lang="en-US" dirty="0">
                <a:hlinkClick r:id="rId6"/>
              </a:rPr>
              <a:t>https://cran.r-project.org</a:t>
            </a:r>
            <a:r>
              <a:rPr lang="en-US" dirty="0" smtClean="0">
                <a:hlinkClick r:id="rId6"/>
              </a:rPr>
              <a:t>/</a:t>
            </a:r>
            <a:endParaRPr lang="en-US" dirty="0" smtClean="0"/>
          </a:p>
          <a:p>
            <a:pPr marL="0" indent="0">
              <a:buNone/>
            </a:pPr>
            <a:endParaRPr lang="en-US" dirty="0" smtClean="0"/>
          </a:p>
          <a:p>
            <a:pPr marL="0" indent="0">
              <a:buNone/>
            </a:pPr>
            <a:endParaRPr lang="en-US" dirty="0" smtClean="0"/>
          </a:p>
          <a:p>
            <a:endParaRPr lang="en-US" dirty="0"/>
          </a:p>
        </p:txBody>
      </p:sp>
    </p:spTree>
    <p:extLst>
      <p:ext uri="{BB962C8B-B14F-4D97-AF65-F5344CB8AC3E}">
        <p14:creationId xmlns:p14="http://schemas.microsoft.com/office/powerpoint/2010/main" val="19590362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0BB94-8E7A-2747-9394-207199405C23}"/>
              </a:ext>
            </a:extLst>
          </p:cNvPr>
          <p:cNvSpPr>
            <a:spLocks noGrp="1"/>
          </p:cNvSpPr>
          <p:nvPr>
            <p:ph type="title"/>
          </p:nvPr>
        </p:nvSpPr>
        <p:spPr>
          <a:xfrm>
            <a:off x="395648" y="580109"/>
            <a:ext cx="10972800" cy="5785967"/>
          </a:xfrm>
        </p:spPr>
        <p:txBody>
          <a:bodyPr>
            <a:normAutofit/>
          </a:bodyPr>
          <a:lstStyle/>
          <a:p>
            <a:pPr algn="ctr"/>
            <a:r>
              <a:rPr lang="en-US" sz="6600" dirty="0" smtClean="0"/>
              <a:t>Time </a:t>
            </a:r>
            <a:r>
              <a:rPr lang="en-US" sz="6600" dirty="0"/>
              <a:t>to get hands on!!</a:t>
            </a:r>
          </a:p>
        </p:txBody>
      </p:sp>
      <p:sp>
        <p:nvSpPr>
          <p:cNvPr id="4" name="Slide Number Placeholder 3">
            <a:extLst>
              <a:ext uri="{FF2B5EF4-FFF2-40B4-BE49-F238E27FC236}">
                <a16:creationId xmlns:a16="http://schemas.microsoft.com/office/drawing/2014/main" id="{03D16BD1-CB06-7141-8763-BB87FFCEFCD0}"/>
              </a:ext>
            </a:extLst>
          </p:cNvPr>
          <p:cNvSpPr>
            <a:spLocks noGrp="1"/>
          </p:cNvSpPr>
          <p:nvPr>
            <p:ph type="sldNum" sz="quarter" idx="12"/>
          </p:nvPr>
        </p:nvSpPr>
        <p:spPr/>
        <p:txBody>
          <a:bodyPr/>
          <a:lstStyle/>
          <a:p>
            <a:fld id="{C0614DA7-BF64-4D70-B1CD-9290D8F1C3EB}" type="slidenum">
              <a:rPr lang="en-US" smtClean="0"/>
              <a:t>14</a:t>
            </a:fld>
            <a:endParaRPr lang="en-US"/>
          </a:p>
        </p:txBody>
      </p:sp>
    </p:spTree>
    <p:extLst>
      <p:ext uri="{BB962C8B-B14F-4D97-AF65-F5344CB8AC3E}">
        <p14:creationId xmlns:p14="http://schemas.microsoft.com/office/powerpoint/2010/main" val="3620222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964692"/>
            <a:ext cx="7729728" cy="809244"/>
          </a:xfrm>
        </p:spPr>
        <p:txBody>
          <a:bodyPr/>
          <a:lstStyle/>
          <a:p>
            <a:r>
              <a:rPr lang="en-US" dirty="0" smtClean="0"/>
              <a:t>practice</a:t>
            </a:r>
            <a:endParaRPr lang="en-US" dirty="0"/>
          </a:p>
        </p:txBody>
      </p:sp>
      <p:sp>
        <p:nvSpPr>
          <p:cNvPr id="3" name="Content Placeholder 2"/>
          <p:cNvSpPr>
            <a:spLocks noGrp="1"/>
          </p:cNvSpPr>
          <p:nvPr>
            <p:ph idx="1"/>
          </p:nvPr>
        </p:nvSpPr>
        <p:spPr>
          <a:xfrm>
            <a:off x="795528" y="1929384"/>
            <a:ext cx="10689336" cy="4654296"/>
          </a:xfrm>
        </p:spPr>
        <p:txBody>
          <a:bodyPr>
            <a:normAutofit/>
          </a:bodyPr>
          <a:lstStyle/>
          <a:p>
            <a:r>
              <a:rPr lang="en-US" sz="2000" dirty="0" smtClean="0"/>
              <a:t>Opening R Studio</a:t>
            </a:r>
          </a:p>
          <a:p>
            <a:r>
              <a:rPr lang="en-US" sz="2000" dirty="0" smtClean="0"/>
              <a:t>Open </a:t>
            </a:r>
            <a:r>
              <a:rPr lang="en-US" sz="2000" dirty="0" smtClean="0"/>
              <a:t>a script</a:t>
            </a:r>
          </a:p>
          <a:p>
            <a:pPr lvl="1"/>
            <a:r>
              <a:rPr lang="en-US" sz="2000" dirty="0" smtClean="0"/>
              <a:t>Console vs </a:t>
            </a:r>
            <a:r>
              <a:rPr lang="en-US" sz="2000" dirty="0" smtClean="0"/>
              <a:t>Script</a:t>
            </a:r>
          </a:p>
          <a:p>
            <a:r>
              <a:rPr lang="en-US" sz="2000" dirty="0"/>
              <a:t>Get to know the </a:t>
            </a:r>
            <a:r>
              <a:rPr lang="en-US" sz="2000" dirty="0" smtClean="0"/>
              <a:t>layout</a:t>
            </a:r>
            <a:endParaRPr lang="en-US" sz="2000" dirty="0" smtClean="0"/>
          </a:p>
          <a:p>
            <a:r>
              <a:rPr lang="en-US" sz="2000" dirty="0" smtClean="0"/>
              <a:t>Changing layout</a:t>
            </a:r>
          </a:p>
          <a:p>
            <a:pPr lvl="1"/>
            <a:r>
              <a:rPr lang="en-US" sz="2000" dirty="0" err="1" smtClean="0"/>
              <a:t>Tools</a:t>
            </a:r>
            <a:r>
              <a:rPr lang="en-US" sz="2000" dirty="0" err="1" smtClean="0">
                <a:sym typeface="Wingdings" panose="05000000000000000000" pitchFamily="2" charset="2"/>
              </a:rPr>
              <a:t>Global</a:t>
            </a:r>
            <a:r>
              <a:rPr lang="en-US" sz="2000" dirty="0" smtClean="0">
                <a:sym typeface="Wingdings" panose="05000000000000000000" pitchFamily="2" charset="2"/>
              </a:rPr>
              <a:t> </a:t>
            </a:r>
            <a:r>
              <a:rPr lang="en-US" sz="2000" dirty="0" err="1" smtClean="0">
                <a:sym typeface="Wingdings" panose="05000000000000000000" pitchFamily="2" charset="2"/>
              </a:rPr>
              <a:t>OptionsPane</a:t>
            </a:r>
            <a:r>
              <a:rPr lang="en-US" sz="2000" dirty="0" smtClean="0">
                <a:sym typeface="Wingdings" panose="05000000000000000000" pitchFamily="2" charset="2"/>
              </a:rPr>
              <a:t> Layout</a:t>
            </a:r>
            <a:endParaRPr lang="en-US" sz="2000" dirty="0" smtClean="0"/>
          </a:p>
          <a:p>
            <a:r>
              <a:rPr lang="en-US" sz="2000" dirty="0" smtClean="0"/>
              <a:t>Changing Font/Theme</a:t>
            </a:r>
          </a:p>
          <a:p>
            <a:pPr lvl="1"/>
            <a:r>
              <a:rPr lang="en-US" sz="2000" dirty="0" err="1" smtClean="0"/>
              <a:t>Tools</a:t>
            </a:r>
            <a:r>
              <a:rPr lang="en-US" sz="2000" dirty="0" err="1" smtClean="0">
                <a:sym typeface="Wingdings" panose="05000000000000000000" pitchFamily="2" charset="2"/>
              </a:rPr>
              <a:t>Global</a:t>
            </a:r>
            <a:r>
              <a:rPr lang="en-US" sz="2000" dirty="0" smtClean="0">
                <a:sym typeface="Wingdings" panose="05000000000000000000" pitchFamily="2" charset="2"/>
              </a:rPr>
              <a:t> </a:t>
            </a:r>
            <a:r>
              <a:rPr lang="en-US" sz="2000" dirty="0" err="1" smtClean="0">
                <a:sym typeface="Wingdings" panose="05000000000000000000" pitchFamily="2" charset="2"/>
              </a:rPr>
              <a:t>OptionsAppearance</a:t>
            </a:r>
            <a:endParaRPr lang="en-US" sz="2000" dirty="0"/>
          </a:p>
        </p:txBody>
      </p:sp>
      <p:sp>
        <p:nvSpPr>
          <p:cNvPr id="4" name="Slide Number Placeholder 3"/>
          <p:cNvSpPr>
            <a:spLocks noGrp="1"/>
          </p:cNvSpPr>
          <p:nvPr>
            <p:ph type="sldNum" sz="quarter" idx="12"/>
          </p:nvPr>
        </p:nvSpPr>
        <p:spPr/>
        <p:txBody>
          <a:bodyPr/>
          <a:lstStyle/>
          <a:p>
            <a:fld id="{C0614DA7-BF64-4D70-B1CD-9290D8F1C3EB}" type="slidenum">
              <a:rPr lang="en-US" smtClean="0"/>
              <a:t>15</a:t>
            </a:fld>
            <a:endParaRPr lang="en-US"/>
          </a:p>
        </p:txBody>
      </p:sp>
      <p:pic>
        <p:nvPicPr>
          <p:cNvPr id="6" name="Picture 5"/>
          <p:cNvPicPr>
            <a:picLocks noChangeAspect="1"/>
          </p:cNvPicPr>
          <p:nvPr/>
        </p:nvPicPr>
        <p:blipFill>
          <a:blip r:embed="rId2"/>
          <a:stretch>
            <a:fillRect/>
          </a:stretch>
        </p:blipFill>
        <p:spPr>
          <a:xfrm>
            <a:off x="5728010" y="1911299"/>
            <a:ext cx="4544587" cy="4489501"/>
          </a:xfrm>
          <a:prstGeom prst="rect">
            <a:avLst/>
          </a:prstGeom>
        </p:spPr>
      </p:pic>
    </p:spTree>
    <p:extLst>
      <p:ext uri="{BB962C8B-B14F-4D97-AF65-F5344CB8AC3E}">
        <p14:creationId xmlns:p14="http://schemas.microsoft.com/office/powerpoint/2010/main" val="42484273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964692"/>
            <a:ext cx="7729728" cy="809244"/>
          </a:xfrm>
        </p:spPr>
        <p:txBody>
          <a:bodyPr/>
          <a:lstStyle/>
          <a:p>
            <a:r>
              <a:rPr lang="en-US" dirty="0" smtClean="0"/>
              <a:t>practice</a:t>
            </a:r>
            <a:endParaRPr lang="en-US" dirty="0"/>
          </a:p>
        </p:txBody>
      </p:sp>
      <p:sp>
        <p:nvSpPr>
          <p:cNvPr id="3" name="Content Placeholder 2"/>
          <p:cNvSpPr>
            <a:spLocks noGrp="1"/>
          </p:cNvSpPr>
          <p:nvPr>
            <p:ph idx="1"/>
          </p:nvPr>
        </p:nvSpPr>
        <p:spPr>
          <a:xfrm>
            <a:off x="795528" y="1929384"/>
            <a:ext cx="10689336" cy="4654296"/>
          </a:xfrm>
        </p:spPr>
        <p:txBody>
          <a:bodyPr>
            <a:normAutofit/>
          </a:bodyPr>
          <a:lstStyle/>
          <a:p>
            <a:r>
              <a:rPr lang="en-US" sz="2000" dirty="0"/>
              <a:t>Type a command in the </a:t>
            </a:r>
            <a:r>
              <a:rPr lang="en-US" sz="2000" dirty="0" smtClean="0"/>
              <a:t>console (2+2) and hit enter</a:t>
            </a:r>
            <a:endParaRPr lang="en-US" sz="2000" dirty="0"/>
          </a:p>
          <a:p>
            <a:r>
              <a:rPr lang="en-US" sz="2000" dirty="0"/>
              <a:t>Type a command in the script (2+2) </a:t>
            </a:r>
            <a:r>
              <a:rPr lang="en-US" sz="2000" dirty="0" smtClean="0"/>
              <a:t>and run </a:t>
            </a:r>
          </a:p>
          <a:p>
            <a:r>
              <a:rPr lang="en-US" sz="2000" dirty="0"/>
              <a:t>Save into a </a:t>
            </a:r>
            <a:r>
              <a:rPr lang="en-US" sz="2000" dirty="0" smtClean="0"/>
              <a:t>variable in case I want to use that later</a:t>
            </a:r>
          </a:p>
          <a:p>
            <a:r>
              <a:rPr lang="en-US" sz="2000" dirty="0" smtClean="0"/>
              <a:t>Adding comments (#)</a:t>
            </a:r>
          </a:p>
          <a:p>
            <a:r>
              <a:rPr lang="en-US" sz="2000" dirty="0" smtClean="0"/>
              <a:t>You can also do Boolean Logic</a:t>
            </a:r>
          </a:p>
          <a:p>
            <a:r>
              <a:rPr lang="en-US" sz="2000" dirty="0"/>
              <a:t>M</a:t>
            </a:r>
            <a:r>
              <a:rPr lang="en-US" sz="2000" dirty="0" smtClean="0"/>
              <a:t>ake </a:t>
            </a:r>
            <a:r>
              <a:rPr lang="en-US" sz="2000" dirty="0"/>
              <a:t>a small </a:t>
            </a:r>
            <a:r>
              <a:rPr lang="en-US" sz="2000" dirty="0" smtClean="0"/>
              <a:t>data frame</a:t>
            </a:r>
          </a:p>
          <a:p>
            <a:pPr lvl="1"/>
            <a:r>
              <a:rPr lang="en-US" sz="1800" dirty="0" smtClean="0"/>
              <a:t>c() means to combine values into a vector or list</a:t>
            </a:r>
          </a:p>
          <a:p>
            <a:pPr lvl="1"/>
            <a:r>
              <a:rPr lang="en-US" sz="1800" dirty="0" smtClean="0"/>
              <a:t>can use : to provide a sequence of values</a:t>
            </a:r>
            <a:endParaRPr lang="en-US" sz="1800" dirty="0"/>
          </a:p>
          <a:p>
            <a:r>
              <a:rPr lang="en-US" sz="2000" dirty="0"/>
              <a:t>Save the </a:t>
            </a:r>
            <a:r>
              <a:rPr lang="en-US" sz="2000" dirty="0" smtClean="0"/>
              <a:t>script</a:t>
            </a:r>
          </a:p>
          <a:p>
            <a:r>
              <a:rPr lang="en-US" sz="2000" dirty="0" smtClean="0"/>
              <a:t>Sweep Environment clean</a:t>
            </a:r>
            <a:endParaRPr lang="en-US" sz="2000" dirty="0"/>
          </a:p>
        </p:txBody>
      </p:sp>
      <p:sp>
        <p:nvSpPr>
          <p:cNvPr id="4" name="Slide Number Placeholder 3"/>
          <p:cNvSpPr>
            <a:spLocks noGrp="1"/>
          </p:cNvSpPr>
          <p:nvPr>
            <p:ph type="sldNum" sz="quarter" idx="12"/>
          </p:nvPr>
        </p:nvSpPr>
        <p:spPr/>
        <p:txBody>
          <a:bodyPr/>
          <a:lstStyle/>
          <a:p>
            <a:fld id="{C0614DA7-BF64-4D70-B1CD-9290D8F1C3EB}" type="slidenum">
              <a:rPr lang="en-US" smtClean="0"/>
              <a:t>16</a:t>
            </a:fld>
            <a:endParaRPr lang="en-US"/>
          </a:p>
        </p:txBody>
      </p:sp>
    </p:spTree>
    <p:extLst>
      <p:ext uri="{BB962C8B-B14F-4D97-AF65-F5344CB8AC3E}">
        <p14:creationId xmlns:p14="http://schemas.microsoft.com/office/powerpoint/2010/main" val="1838592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964692"/>
            <a:ext cx="7729728" cy="809244"/>
          </a:xfrm>
        </p:spPr>
        <p:txBody>
          <a:bodyPr/>
          <a:lstStyle/>
          <a:p>
            <a:r>
              <a:rPr lang="en-US" dirty="0" smtClean="0"/>
              <a:t>practice</a:t>
            </a:r>
            <a:endParaRPr lang="en-US" dirty="0"/>
          </a:p>
        </p:txBody>
      </p:sp>
      <p:sp>
        <p:nvSpPr>
          <p:cNvPr id="3" name="Content Placeholder 2"/>
          <p:cNvSpPr>
            <a:spLocks noGrp="1"/>
          </p:cNvSpPr>
          <p:nvPr>
            <p:ph idx="1"/>
          </p:nvPr>
        </p:nvSpPr>
        <p:spPr>
          <a:xfrm>
            <a:off x="795528" y="1929384"/>
            <a:ext cx="10689336" cy="4654296"/>
          </a:xfrm>
        </p:spPr>
        <p:txBody>
          <a:bodyPr>
            <a:normAutofit/>
          </a:bodyPr>
          <a:lstStyle/>
          <a:p>
            <a:r>
              <a:rPr lang="en-US" sz="2000" dirty="0"/>
              <a:t>Changing directory </a:t>
            </a:r>
          </a:p>
          <a:p>
            <a:pPr lvl="1"/>
            <a:r>
              <a:rPr lang="en-US" sz="2000" dirty="0" err="1"/>
              <a:t>Session</a:t>
            </a:r>
            <a:r>
              <a:rPr lang="en-US" sz="2000" dirty="0" err="1">
                <a:sym typeface="Wingdings" panose="05000000000000000000" pitchFamily="2" charset="2"/>
              </a:rPr>
              <a:t>Set</a:t>
            </a:r>
            <a:r>
              <a:rPr lang="en-US" sz="2000" dirty="0">
                <a:sym typeface="Wingdings" panose="05000000000000000000" pitchFamily="2" charset="2"/>
              </a:rPr>
              <a:t> Working </a:t>
            </a:r>
            <a:r>
              <a:rPr lang="en-US" sz="2000" dirty="0" err="1">
                <a:sym typeface="Wingdings" panose="05000000000000000000" pitchFamily="2" charset="2"/>
              </a:rPr>
              <a:t>DirectoryChoose</a:t>
            </a:r>
            <a:r>
              <a:rPr lang="en-US" sz="2000" dirty="0">
                <a:sym typeface="Wingdings" panose="05000000000000000000" pitchFamily="2" charset="2"/>
              </a:rPr>
              <a:t> </a:t>
            </a:r>
            <a:r>
              <a:rPr lang="en-US" sz="2000" dirty="0" smtClean="0">
                <a:sym typeface="Wingdings" panose="05000000000000000000" pitchFamily="2" charset="2"/>
              </a:rPr>
              <a:t>Directory</a:t>
            </a:r>
            <a:endParaRPr lang="en-US" sz="2000" dirty="0" smtClean="0"/>
          </a:p>
          <a:p>
            <a:r>
              <a:rPr lang="en-US" sz="2000" dirty="0" smtClean="0"/>
              <a:t>Installing packages</a:t>
            </a:r>
          </a:p>
          <a:p>
            <a:pPr lvl="1"/>
            <a:r>
              <a:rPr lang="en-US" sz="2000" dirty="0" smtClean="0"/>
              <a:t>Check “Packages” to see what packages you already have installed</a:t>
            </a:r>
          </a:p>
          <a:p>
            <a:pPr lvl="1"/>
            <a:r>
              <a:rPr lang="en-US" sz="2000" dirty="0" smtClean="0"/>
              <a:t>Always need to “library” a package each time you restart </a:t>
            </a:r>
            <a:r>
              <a:rPr lang="en-US" sz="2000" dirty="0" err="1" smtClean="0"/>
              <a:t>RStudio</a:t>
            </a:r>
            <a:endParaRPr lang="en-US" sz="2000" dirty="0"/>
          </a:p>
          <a:p>
            <a:r>
              <a:rPr lang="en-US" sz="2000" dirty="0"/>
              <a:t>Get </a:t>
            </a:r>
            <a:r>
              <a:rPr lang="en-US" sz="2000" dirty="0" smtClean="0"/>
              <a:t>help (type ?</a:t>
            </a:r>
            <a:r>
              <a:rPr lang="en-US" sz="2000" dirty="0" err="1" smtClean="0"/>
              <a:t>readxl</a:t>
            </a:r>
            <a:r>
              <a:rPr lang="en-US" sz="2000" dirty="0" smtClean="0"/>
              <a:t> or ?</a:t>
            </a:r>
            <a:r>
              <a:rPr lang="en-US" sz="2000" dirty="0" err="1" smtClean="0"/>
              <a:t>read_excel</a:t>
            </a:r>
            <a:r>
              <a:rPr lang="en-US" sz="2000" dirty="0" smtClean="0"/>
              <a:t> in console)</a:t>
            </a:r>
            <a:endParaRPr lang="en-US" sz="2000" dirty="0"/>
          </a:p>
          <a:p>
            <a:r>
              <a:rPr lang="en-US" sz="2000" dirty="0"/>
              <a:t>Open a file </a:t>
            </a:r>
            <a:endParaRPr lang="en-US" sz="2000" dirty="0" smtClean="0"/>
          </a:p>
          <a:p>
            <a:r>
              <a:rPr lang="en-US" sz="2000" dirty="0" smtClean="0"/>
              <a:t>Look </a:t>
            </a:r>
            <a:r>
              <a:rPr lang="en-US" sz="2000" dirty="0"/>
              <a:t>at the file (get information, structure, etc.)</a:t>
            </a:r>
          </a:p>
          <a:p>
            <a:r>
              <a:rPr lang="en-US" sz="2000" dirty="0"/>
              <a:t>Case </a:t>
            </a:r>
            <a:r>
              <a:rPr lang="en-US" sz="2000" dirty="0" smtClean="0"/>
              <a:t>sensitive</a:t>
            </a:r>
            <a:endParaRPr lang="en-US" sz="2000" dirty="0"/>
          </a:p>
        </p:txBody>
      </p:sp>
      <p:sp>
        <p:nvSpPr>
          <p:cNvPr id="4" name="Slide Number Placeholder 3"/>
          <p:cNvSpPr>
            <a:spLocks noGrp="1"/>
          </p:cNvSpPr>
          <p:nvPr>
            <p:ph type="sldNum" sz="quarter" idx="12"/>
          </p:nvPr>
        </p:nvSpPr>
        <p:spPr/>
        <p:txBody>
          <a:bodyPr/>
          <a:lstStyle/>
          <a:p>
            <a:fld id="{C0614DA7-BF64-4D70-B1CD-9290D8F1C3EB}" type="slidenum">
              <a:rPr lang="en-US" smtClean="0"/>
              <a:t>17</a:t>
            </a:fld>
            <a:endParaRPr lang="en-US"/>
          </a:p>
        </p:txBody>
      </p:sp>
    </p:spTree>
    <p:extLst>
      <p:ext uri="{BB962C8B-B14F-4D97-AF65-F5344CB8AC3E}">
        <p14:creationId xmlns:p14="http://schemas.microsoft.com/office/powerpoint/2010/main" val="12149374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964692"/>
            <a:ext cx="7729728" cy="596479"/>
          </a:xfrm>
        </p:spPr>
        <p:txBody>
          <a:bodyPr>
            <a:normAutofit fontScale="90000"/>
          </a:bodyPr>
          <a:lstStyle/>
          <a:p>
            <a:r>
              <a:rPr lang="en-US" dirty="0" smtClean="0"/>
              <a:t>Get to know our data</a:t>
            </a:r>
            <a:endParaRPr lang="en-US" dirty="0"/>
          </a:p>
        </p:txBody>
      </p:sp>
      <p:sp>
        <p:nvSpPr>
          <p:cNvPr id="3" name="Content Placeholder 2"/>
          <p:cNvSpPr>
            <a:spLocks noGrp="1"/>
          </p:cNvSpPr>
          <p:nvPr>
            <p:ph idx="1"/>
          </p:nvPr>
        </p:nvSpPr>
        <p:spPr>
          <a:xfrm>
            <a:off x="795528" y="1694985"/>
            <a:ext cx="10689336" cy="5073805"/>
          </a:xfrm>
        </p:spPr>
        <p:txBody>
          <a:bodyPr>
            <a:normAutofit/>
          </a:bodyPr>
          <a:lstStyle/>
          <a:p>
            <a:r>
              <a:rPr lang="en-US" dirty="0" smtClean="0"/>
              <a:t>Movie Metadata scraped from IMDB</a:t>
            </a:r>
          </a:p>
          <a:p>
            <a:r>
              <a:rPr lang="en-US" dirty="0" smtClean="0"/>
              <a:t>From </a:t>
            </a:r>
            <a:r>
              <a:rPr lang="en-US" dirty="0" err="1" smtClean="0"/>
              <a:t>Data.World</a:t>
            </a:r>
            <a:r>
              <a:rPr lang="en-US" dirty="0"/>
              <a:t> (</a:t>
            </a:r>
            <a:r>
              <a:rPr lang="en-US" dirty="0">
                <a:hlinkClick r:id="rId2"/>
              </a:rPr>
              <a:t>https://</a:t>
            </a:r>
            <a:r>
              <a:rPr lang="en-US" dirty="0" smtClean="0">
                <a:hlinkClick r:id="rId2"/>
              </a:rPr>
              <a:t>data.world/data-society/imdb-5000-movie-dataset</a:t>
            </a:r>
            <a:r>
              <a:rPr lang="en-US" dirty="0" smtClean="0"/>
              <a:t>)</a:t>
            </a:r>
          </a:p>
          <a:p>
            <a:r>
              <a:rPr lang="en-US" dirty="0" smtClean="0"/>
              <a:t>5000+ movies from 1916 to 2016 (100 years of movies)</a:t>
            </a:r>
          </a:p>
          <a:p>
            <a:r>
              <a:rPr lang="en-US" dirty="0" smtClean="0"/>
              <a:t>Information such as:</a:t>
            </a:r>
          </a:p>
          <a:p>
            <a:pPr lvl="1"/>
            <a:r>
              <a:rPr lang="en-US" dirty="0" smtClean="0"/>
              <a:t>Name of movie</a:t>
            </a:r>
          </a:p>
          <a:p>
            <a:pPr lvl="1"/>
            <a:r>
              <a:rPr lang="en-US" dirty="0" smtClean="0"/>
              <a:t>Year</a:t>
            </a:r>
          </a:p>
          <a:p>
            <a:pPr lvl="1"/>
            <a:r>
              <a:rPr lang="en-US" dirty="0" smtClean="0"/>
              <a:t>Director</a:t>
            </a:r>
          </a:p>
          <a:p>
            <a:pPr lvl="1"/>
            <a:r>
              <a:rPr lang="en-US" dirty="0" smtClean="0"/>
              <a:t>Lead Actor</a:t>
            </a:r>
          </a:p>
          <a:p>
            <a:pPr lvl="1"/>
            <a:r>
              <a:rPr lang="en-US" dirty="0" smtClean="0"/>
              <a:t>Genre</a:t>
            </a:r>
          </a:p>
          <a:p>
            <a:pPr lvl="1"/>
            <a:r>
              <a:rPr lang="en-US" dirty="0" smtClean="0"/>
              <a:t>Gross revenue</a:t>
            </a:r>
          </a:p>
          <a:p>
            <a:pPr lvl="1"/>
            <a:r>
              <a:rPr lang="en-US" dirty="0" smtClean="0"/>
              <a:t>Color or not color film</a:t>
            </a:r>
          </a:p>
          <a:p>
            <a:pPr lvl="1"/>
            <a:r>
              <a:rPr lang="en-US" dirty="0" smtClean="0"/>
              <a:t>IMDB scores and number of votes</a:t>
            </a:r>
          </a:p>
          <a:p>
            <a:pPr lvl="1"/>
            <a:r>
              <a:rPr lang="en-US" dirty="0" smtClean="0"/>
              <a:t>Content Rating</a:t>
            </a:r>
            <a:endParaRPr lang="en-US" dirty="0" smtClean="0"/>
          </a:p>
        </p:txBody>
      </p:sp>
      <p:sp>
        <p:nvSpPr>
          <p:cNvPr id="4" name="Slide Number Placeholder 3"/>
          <p:cNvSpPr>
            <a:spLocks noGrp="1"/>
          </p:cNvSpPr>
          <p:nvPr>
            <p:ph type="sldNum" sz="quarter" idx="12"/>
          </p:nvPr>
        </p:nvSpPr>
        <p:spPr/>
        <p:txBody>
          <a:bodyPr/>
          <a:lstStyle/>
          <a:p>
            <a:fld id="{C0614DA7-BF64-4D70-B1CD-9290D8F1C3EB}" type="slidenum">
              <a:rPr lang="en-US" smtClean="0"/>
              <a:t>18</a:t>
            </a:fld>
            <a:endParaRPr lang="en-US"/>
          </a:p>
        </p:txBody>
      </p:sp>
    </p:spTree>
    <p:extLst>
      <p:ext uri="{BB962C8B-B14F-4D97-AF65-F5344CB8AC3E}">
        <p14:creationId xmlns:p14="http://schemas.microsoft.com/office/powerpoint/2010/main" val="7019401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964692"/>
            <a:ext cx="7729728" cy="809244"/>
          </a:xfrm>
        </p:spPr>
        <p:txBody>
          <a:bodyPr/>
          <a:lstStyle/>
          <a:p>
            <a:r>
              <a:rPr lang="en-US" dirty="0" smtClean="0"/>
              <a:t>Answer a few questions</a:t>
            </a:r>
            <a:endParaRPr lang="en-US" dirty="0"/>
          </a:p>
        </p:txBody>
      </p:sp>
      <p:sp>
        <p:nvSpPr>
          <p:cNvPr id="3" name="Content Placeholder 2"/>
          <p:cNvSpPr>
            <a:spLocks noGrp="1"/>
          </p:cNvSpPr>
          <p:nvPr>
            <p:ph idx="1"/>
          </p:nvPr>
        </p:nvSpPr>
        <p:spPr>
          <a:xfrm>
            <a:off x="795528" y="1929384"/>
            <a:ext cx="10689336" cy="4654296"/>
          </a:xfrm>
        </p:spPr>
        <p:txBody>
          <a:bodyPr>
            <a:normAutofit/>
          </a:bodyPr>
          <a:lstStyle/>
          <a:p>
            <a:r>
              <a:rPr lang="en-US" sz="2000" dirty="0" smtClean="0"/>
              <a:t>What is the highest gross revenue for a movie in our dataset?</a:t>
            </a:r>
          </a:p>
          <a:p>
            <a:pPr lvl="1"/>
            <a:r>
              <a:rPr lang="en-US" sz="2000" dirty="0" smtClean="0"/>
              <a:t>What movie had the highest gross?</a:t>
            </a:r>
          </a:p>
          <a:p>
            <a:r>
              <a:rPr lang="en-US" sz="2000" i="1" dirty="0" smtClean="0"/>
              <a:t>Dealing with duplicates</a:t>
            </a:r>
          </a:p>
          <a:p>
            <a:r>
              <a:rPr lang="en-US" sz="2000" dirty="0" smtClean="0"/>
              <a:t>Is there a relationship between budget and </a:t>
            </a:r>
            <a:r>
              <a:rPr lang="en-US" sz="2000" dirty="0" err="1" smtClean="0"/>
              <a:t>imdb_score</a:t>
            </a:r>
            <a:r>
              <a:rPr lang="en-US" sz="2000" dirty="0" smtClean="0"/>
              <a:t>?</a:t>
            </a:r>
          </a:p>
          <a:p>
            <a:r>
              <a:rPr lang="en-US" sz="2000" dirty="0" smtClean="0"/>
              <a:t>What country had the highest average gross revenue for movies in 2016?</a:t>
            </a:r>
          </a:p>
          <a:p>
            <a:pPr lvl="1"/>
            <a:r>
              <a:rPr lang="en-US" sz="2000" dirty="0" err="1" smtClean="0"/>
              <a:t>aes</a:t>
            </a:r>
            <a:r>
              <a:rPr lang="en-US" sz="2000" dirty="0" smtClean="0"/>
              <a:t>(</a:t>
            </a:r>
            <a:r>
              <a:rPr lang="en-US" sz="2000" dirty="0" err="1" smtClean="0"/>
              <a:t>Aesthestic</a:t>
            </a:r>
            <a:r>
              <a:rPr lang="en-US" sz="2000" dirty="0" smtClean="0"/>
              <a:t> mappings—how variables in the data are mapped to visual properties of </a:t>
            </a:r>
            <a:r>
              <a:rPr lang="en-US" sz="2000" dirty="0" err="1" smtClean="0"/>
              <a:t>geoms</a:t>
            </a:r>
            <a:r>
              <a:rPr lang="en-US" sz="2000" dirty="0" smtClean="0"/>
              <a:t>)</a:t>
            </a:r>
          </a:p>
          <a:p>
            <a:pPr marL="228600" lvl="1" indent="0">
              <a:buNone/>
            </a:pPr>
            <a:endParaRPr lang="en-US" sz="1800" dirty="0"/>
          </a:p>
        </p:txBody>
      </p:sp>
      <p:sp>
        <p:nvSpPr>
          <p:cNvPr id="4" name="Slide Number Placeholder 3"/>
          <p:cNvSpPr>
            <a:spLocks noGrp="1"/>
          </p:cNvSpPr>
          <p:nvPr>
            <p:ph type="sldNum" sz="quarter" idx="12"/>
          </p:nvPr>
        </p:nvSpPr>
        <p:spPr/>
        <p:txBody>
          <a:bodyPr/>
          <a:lstStyle/>
          <a:p>
            <a:fld id="{C0614DA7-BF64-4D70-B1CD-9290D8F1C3EB}" type="slidenum">
              <a:rPr lang="en-US" smtClean="0"/>
              <a:t>19</a:t>
            </a:fld>
            <a:endParaRPr lang="en-US"/>
          </a:p>
        </p:txBody>
      </p:sp>
    </p:spTree>
    <p:extLst>
      <p:ext uri="{BB962C8B-B14F-4D97-AF65-F5344CB8AC3E}">
        <p14:creationId xmlns:p14="http://schemas.microsoft.com/office/powerpoint/2010/main" val="4269342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FC8DD-F4FD-4555-A7F4-8A45051A3F94}"/>
              </a:ext>
            </a:extLst>
          </p:cNvPr>
          <p:cNvSpPr>
            <a:spLocks noGrp="1"/>
          </p:cNvSpPr>
          <p:nvPr>
            <p:ph type="title"/>
          </p:nvPr>
        </p:nvSpPr>
        <p:spPr>
          <a:xfrm>
            <a:off x="838200" y="365126"/>
            <a:ext cx="10515600" cy="415459"/>
          </a:xfrm>
        </p:spPr>
        <p:txBody>
          <a:bodyPr>
            <a:normAutofit fontScale="90000"/>
          </a:bodyPr>
          <a:lstStyle/>
          <a:p>
            <a:r>
              <a:rPr lang="en-US" sz="2400" dirty="0"/>
              <a:t>Schedule</a:t>
            </a:r>
          </a:p>
        </p:txBody>
      </p:sp>
      <p:sp>
        <p:nvSpPr>
          <p:cNvPr id="3" name="Content Placeholder 2">
            <a:extLst>
              <a:ext uri="{FF2B5EF4-FFF2-40B4-BE49-F238E27FC236}">
                <a16:creationId xmlns:a16="http://schemas.microsoft.com/office/drawing/2014/main" id="{36B50AC2-DB82-4D3E-B6B1-A94170C0FCB0}"/>
              </a:ext>
            </a:extLst>
          </p:cNvPr>
          <p:cNvSpPr>
            <a:spLocks noGrp="1"/>
          </p:cNvSpPr>
          <p:nvPr>
            <p:ph idx="1"/>
          </p:nvPr>
        </p:nvSpPr>
        <p:spPr>
          <a:xfrm>
            <a:off x="838200" y="970384"/>
            <a:ext cx="10515600" cy="4590157"/>
          </a:xfrm>
        </p:spPr>
        <p:txBody>
          <a:bodyPr>
            <a:normAutofit/>
          </a:bodyPr>
          <a:lstStyle/>
          <a:p>
            <a:r>
              <a:rPr lang="en-US" sz="2000" dirty="0"/>
              <a:t>Introduction to R</a:t>
            </a:r>
          </a:p>
          <a:p>
            <a:pPr lvl="1"/>
            <a:r>
              <a:rPr lang="en-US" sz="1867" dirty="0"/>
              <a:t>Review Prep Work</a:t>
            </a:r>
          </a:p>
          <a:p>
            <a:pPr lvl="1"/>
            <a:r>
              <a:rPr lang="en-US" sz="1867" dirty="0"/>
              <a:t>R</a:t>
            </a:r>
          </a:p>
          <a:p>
            <a:pPr lvl="1"/>
            <a:r>
              <a:rPr lang="en-US" sz="1867" dirty="0" err="1"/>
              <a:t>Rstudio</a:t>
            </a:r>
            <a:endParaRPr lang="en-US" sz="1867" dirty="0"/>
          </a:p>
          <a:p>
            <a:pPr lvl="1"/>
            <a:r>
              <a:rPr lang="en-US" sz="1867" dirty="0"/>
              <a:t>Basics of R / </a:t>
            </a:r>
            <a:r>
              <a:rPr lang="en-US" sz="1867" dirty="0" err="1" smtClean="0"/>
              <a:t>Rstudio</a:t>
            </a:r>
            <a:endParaRPr lang="en-US" sz="1867" dirty="0" smtClean="0"/>
          </a:p>
          <a:p>
            <a:pPr lvl="1"/>
            <a:r>
              <a:rPr lang="en-US" sz="1867" dirty="0" smtClean="0"/>
              <a:t>What can R do?</a:t>
            </a:r>
            <a:endParaRPr lang="en-US" sz="1867" dirty="0"/>
          </a:p>
          <a:p>
            <a:pPr marL="230710" lvl="1" indent="0">
              <a:buNone/>
            </a:pPr>
            <a:endParaRPr lang="en-US" sz="1867" dirty="0"/>
          </a:p>
          <a:p>
            <a:r>
              <a:rPr lang="en-US" sz="2000" dirty="0"/>
              <a:t>Hands On</a:t>
            </a:r>
          </a:p>
          <a:p>
            <a:pPr lvl="1"/>
            <a:r>
              <a:rPr lang="en-US" sz="1867" dirty="0"/>
              <a:t>Practice what I preached</a:t>
            </a:r>
          </a:p>
          <a:p>
            <a:pPr lvl="1"/>
            <a:r>
              <a:rPr lang="en-US" sz="1867" dirty="0"/>
              <a:t>First Exploratory Data Analysis</a:t>
            </a:r>
          </a:p>
        </p:txBody>
      </p:sp>
      <p:pic>
        <p:nvPicPr>
          <p:cNvPr id="4" name="Picture 3">
            <a:extLst>
              <a:ext uri="{FF2B5EF4-FFF2-40B4-BE49-F238E27FC236}">
                <a16:creationId xmlns:a16="http://schemas.microsoft.com/office/drawing/2014/main" id="{F85F8807-0756-BC44-BBA8-218B5CF9456C}"/>
              </a:ext>
            </a:extLst>
          </p:cNvPr>
          <p:cNvPicPr>
            <a:picLocks noChangeAspect="1"/>
          </p:cNvPicPr>
          <p:nvPr/>
        </p:nvPicPr>
        <p:blipFill>
          <a:blip r:embed="rId2"/>
          <a:stretch>
            <a:fillRect/>
          </a:stretch>
        </p:blipFill>
        <p:spPr>
          <a:xfrm>
            <a:off x="5406020" y="1845139"/>
            <a:ext cx="2973890" cy="2300246"/>
          </a:xfrm>
          <a:prstGeom prst="rect">
            <a:avLst/>
          </a:prstGeom>
        </p:spPr>
      </p:pic>
      <p:pic>
        <p:nvPicPr>
          <p:cNvPr id="5" name="Picture 4">
            <a:extLst>
              <a:ext uri="{FF2B5EF4-FFF2-40B4-BE49-F238E27FC236}">
                <a16:creationId xmlns:a16="http://schemas.microsoft.com/office/drawing/2014/main" id="{A9958601-69BE-7548-B19C-82C2C7C71831}"/>
              </a:ext>
            </a:extLst>
          </p:cNvPr>
          <p:cNvPicPr>
            <a:picLocks noChangeAspect="1"/>
          </p:cNvPicPr>
          <p:nvPr/>
        </p:nvPicPr>
        <p:blipFill>
          <a:blip r:embed="rId3"/>
          <a:stretch>
            <a:fillRect/>
          </a:stretch>
        </p:blipFill>
        <p:spPr>
          <a:xfrm>
            <a:off x="8587451" y="1486995"/>
            <a:ext cx="2973890" cy="2973890"/>
          </a:xfrm>
          <a:prstGeom prst="rect">
            <a:avLst/>
          </a:prstGeom>
        </p:spPr>
      </p:pic>
    </p:spTree>
    <p:extLst>
      <p:ext uri="{BB962C8B-B14F-4D97-AF65-F5344CB8AC3E}">
        <p14:creationId xmlns:p14="http://schemas.microsoft.com/office/powerpoint/2010/main" val="3009718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FC8DD-F4FD-4555-A7F4-8A45051A3F94}"/>
              </a:ext>
            </a:extLst>
          </p:cNvPr>
          <p:cNvSpPr>
            <a:spLocks noGrp="1"/>
          </p:cNvSpPr>
          <p:nvPr>
            <p:ph type="title"/>
          </p:nvPr>
        </p:nvSpPr>
        <p:spPr>
          <a:xfrm>
            <a:off x="838200" y="365126"/>
            <a:ext cx="10515600" cy="415459"/>
          </a:xfrm>
        </p:spPr>
        <p:txBody>
          <a:bodyPr>
            <a:normAutofit fontScale="90000"/>
          </a:bodyPr>
          <a:lstStyle/>
          <a:p>
            <a:r>
              <a:rPr lang="en-US" sz="2400" dirty="0"/>
              <a:t>Review Prep Work</a:t>
            </a:r>
          </a:p>
        </p:txBody>
      </p:sp>
      <p:sp>
        <p:nvSpPr>
          <p:cNvPr id="3" name="Content Placeholder 2">
            <a:extLst>
              <a:ext uri="{FF2B5EF4-FFF2-40B4-BE49-F238E27FC236}">
                <a16:creationId xmlns:a16="http://schemas.microsoft.com/office/drawing/2014/main" id="{36B50AC2-DB82-4D3E-B6B1-A94170C0FCB0}"/>
              </a:ext>
            </a:extLst>
          </p:cNvPr>
          <p:cNvSpPr>
            <a:spLocks noGrp="1"/>
          </p:cNvSpPr>
          <p:nvPr>
            <p:ph idx="1"/>
          </p:nvPr>
        </p:nvSpPr>
        <p:spPr>
          <a:xfrm>
            <a:off x="838200" y="970384"/>
            <a:ext cx="10515600" cy="4590157"/>
          </a:xfrm>
        </p:spPr>
        <p:txBody>
          <a:bodyPr>
            <a:normAutofit/>
          </a:bodyPr>
          <a:lstStyle/>
          <a:p>
            <a:r>
              <a:rPr lang="en-US" sz="2000" dirty="0"/>
              <a:t>Installing R</a:t>
            </a:r>
          </a:p>
          <a:p>
            <a:pPr marL="0" indent="0">
              <a:buNone/>
            </a:pPr>
            <a:endParaRPr lang="en-US" sz="1867" dirty="0"/>
          </a:p>
          <a:p>
            <a:r>
              <a:rPr lang="en-US" sz="2000" dirty="0"/>
              <a:t>Installing RStudio</a:t>
            </a:r>
          </a:p>
          <a:p>
            <a:endParaRPr lang="en-US" sz="2000" dirty="0"/>
          </a:p>
          <a:p>
            <a:r>
              <a:rPr lang="en-US" sz="2000" dirty="0"/>
              <a:t>Questions, Comments, Concerns?</a:t>
            </a:r>
          </a:p>
        </p:txBody>
      </p:sp>
    </p:spTree>
    <p:extLst>
      <p:ext uri="{BB962C8B-B14F-4D97-AF65-F5344CB8AC3E}">
        <p14:creationId xmlns:p14="http://schemas.microsoft.com/office/powerpoint/2010/main" val="1845045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FC8DD-F4FD-4555-A7F4-8A45051A3F94}"/>
              </a:ext>
            </a:extLst>
          </p:cNvPr>
          <p:cNvSpPr>
            <a:spLocks noGrp="1"/>
          </p:cNvSpPr>
          <p:nvPr>
            <p:ph type="title"/>
          </p:nvPr>
        </p:nvSpPr>
        <p:spPr>
          <a:xfrm>
            <a:off x="838200" y="365126"/>
            <a:ext cx="10515600" cy="415459"/>
          </a:xfrm>
        </p:spPr>
        <p:txBody>
          <a:bodyPr>
            <a:normAutofit fontScale="90000"/>
          </a:bodyPr>
          <a:lstStyle/>
          <a:p>
            <a:r>
              <a:rPr lang="en-US" sz="2400" dirty="0"/>
              <a:t>What is R?</a:t>
            </a:r>
          </a:p>
        </p:txBody>
      </p:sp>
      <p:sp>
        <p:nvSpPr>
          <p:cNvPr id="3" name="Content Placeholder 2">
            <a:extLst>
              <a:ext uri="{FF2B5EF4-FFF2-40B4-BE49-F238E27FC236}">
                <a16:creationId xmlns:a16="http://schemas.microsoft.com/office/drawing/2014/main" id="{36B50AC2-DB82-4D3E-B6B1-A94170C0FCB0}"/>
              </a:ext>
            </a:extLst>
          </p:cNvPr>
          <p:cNvSpPr>
            <a:spLocks noGrp="1"/>
          </p:cNvSpPr>
          <p:nvPr>
            <p:ph idx="1"/>
          </p:nvPr>
        </p:nvSpPr>
        <p:spPr>
          <a:xfrm>
            <a:off x="838200" y="970384"/>
            <a:ext cx="10515600" cy="5620916"/>
          </a:xfrm>
        </p:spPr>
        <p:txBody>
          <a:bodyPr>
            <a:normAutofit fontScale="92500" lnSpcReduction="20000"/>
          </a:bodyPr>
          <a:lstStyle/>
          <a:p>
            <a:r>
              <a:rPr lang="en-US" sz="2000" dirty="0"/>
              <a:t>R is a programming language and free software environment for statistical computing and graphics supported by the R Foundation for Statistical Computing. The R language is widely used among statisticians and data </a:t>
            </a:r>
            <a:r>
              <a:rPr lang="en-US" sz="2000" dirty="0" smtClean="0"/>
              <a:t>scientists </a:t>
            </a:r>
            <a:r>
              <a:rPr lang="en-US" sz="2000" dirty="0"/>
              <a:t>for </a:t>
            </a:r>
            <a:r>
              <a:rPr lang="en-US" sz="2000" dirty="0" smtClean="0"/>
              <a:t>data analysis, visualization, application development and more.</a:t>
            </a:r>
            <a:endParaRPr lang="en-US" sz="2000" dirty="0"/>
          </a:p>
          <a:p>
            <a:pPr lvl="1"/>
            <a:r>
              <a:rPr lang="en-US" sz="1734" dirty="0"/>
              <a:t>Source - </a:t>
            </a:r>
            <a:r>
              <a:rPr lang="en-US" sz="1734" dirty="0">
                <a:hlinkClick r:id="rId2"/>
              </a:rPr>
              <a:t>https://</a:t>
            </a:r>
            <a:r>
              <a:rPr lang="en-US" sz="1734" dirty="0" smtClean="0">
                <a:hlinkClick r:id="rId2"/>
              </a:rPr>
              <a:t>www.r-project.org/about.html</a:t>
            </a:r>
            <a:endParaRPr lang="en-US" sz="1734" dirty="0"/>
          </a:p>
          <a:p>
            <a:pPr marL="228600" lvl="1" indent="0">
              <a:buNone/>
            </a:pPr>
            <a:endParaRPr lang="en-US" sz="2000" dirty="0" smtClean="0"/>
          </a:p>
          <a:p>
            <a:r>
              <a:rPr lang="en-US" sz="2200" dirty="0" smtClean="0"/>
              <a:t>CRAN (Comprehensive R Archival Network) is where all R documentation, updates, etc. are housed</a:t>
            </a:r>
          </a:p>
          <a:p>
            <a:pPr marL="0" indent="0">
              <a:buNone/>
            </a:pPr>
            <a:endParaRPr lang="en-US" sz="2200" dirty="0"/>
          </a:p>
          <a:p>
            <a:r>
              <a:rPr lang="en-US" sz="1867" dirty="0" smtClean="0"/>
              <a:t>CRAN Packages</a:t>
            </a:r>
          </a:p>
          <a:p>
            <a:pPr lvl="1"/>
            <a:r>
              <a:rPr lang="en-US" sz="1800" dirty="0" smtClean="0"/>
              <a:t>“R </a:t>
            </a:r>
            <a:r>
              <a:rPr lang="en-US" sz="1800" dirty="0"/>
              <a:t>packages are collections of functions and data sets developed by the community. They increase the power of R by improving existing base R functionalities, or by adding new ones</a:t>
            </a:r>
            <a:r>
              <a:rPr lang="en-US" sz="1800" dirty="0" smtClean="0"/>
              <a:t>.” -</a:t>
            </a:r>
            <a:r>
              <a:rPr lang="en-US" sz="1800" dirty="0" err="1" smtClean="0"/>
              <a:t>DataCamp</a:t>
            </a:r>
            <a:endParaRPr lang="en-US" sz="1800" dirty="0" smtClean="0"/>
          </a:p>
          <a:p>
            <a:pPr lvl="1"/>
            <a:r>
              <a:rPr lang="en-US" sz="1800" dirty="0" smtClean="0"/>
              <a:t>Install and call in R (come from a library)</a:t>
            </a:r>
            <a:endParaRPr lang="en-US" sz="1800" dirty="0"/>
          </a:p>
          <a:p>
            <a:pPr lvl="1"/>
            <a:r>
              <a:rPr lang="en-US" sz="1800" dirty="0"/>
              <a:t>Supports Analysis of Multiple Datatypes – Numeric, Text, Image, etc</a:t>
            </a:r>
            <a:r>
              <a:rPr lang="en-US" sz="1800" dirty="0" smtClean="0"/>
              <a:t>.</a:t>
            </a:r>
          </a:p>
          <a:p>
            <a:pPr lvl="1"/>
            <a:r>
              <a:rPr lang="en-US" sz="1800" dirty="0" smtClean="0"/>
              <a:t>Packages allow people to extend R capabilities and anyone can build packages</a:t>
            </a:r>
          </a:p>
          <a:p>
            <a:pPr lvl="1"/>
            <a:r>
              <a:rPr lang="en-US" sz="1800" dirty="0"/>
              <a:t>There are about eight packages supplied with the R distribution and many more are available through the CRAN family of Internet sites covering a very wide range of modern statistics</a:t>
            </a:r>
            <a:r>
              <a:rPr lang="en-US" sz="1800" dirty="0" smtClean="0"/>
              <a:t>.</a:t>
            </a:r>
          </a:p>
          <a:p>
            <a:pPr marL="228600" lvl="1" indent="0">
              <a:buNone/>
            </a:pPr>
            <a:endParaRPr lang="en-US" sz="1734" dirty="0"/>
          </a:p>
          <a:p>
            <a:r>
              <a:rPr lang="en-US" sz="2000" dirty="0"/>
              <a:t>File Extensions - </a:t>
            </a:r>
            <a:r>
              <a:rPr lang="pt" sz="2000" dirty="0" smtClean="0"/>
              <a:t>.</a:t>
            </a:r>
            <a:r>
              <a:rPr lang="pt" sz="2000" dirty="0"/>
              <a:t>r, .R, .RData, .rds, .rda</a:t>
            </a:r>
            <a:endParaRPr lang="en-US" sz="2000" dirty="0"/>
          </a:p>
        </p:txBody>
      </p:sp>
    </p:spTree>
    <p:extLst>
      <p:ext uri="{BB962C8B-B14F-4D97-AF65-F5344CB8AC3E}">
        <p14:creationId xmlns:p14="http://schemas.microsoft.com/office/powerpoint/2010/main" val="3857133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FC8DD-F4FD-4555-A7F4-8A45051A3F94}"/>
              </a:ext>
            </a:extLst>
          </p:cNvPr>
          <p:cNvSpPr>
            <a:spLocks noGrp="1"/>
          </p:cNvSpPr>
          <p:nvPr>
            <p:ph type="title"/>
          </p:nvPr>
        </p:nvSpPr>
        <p:spPr>
          <a:xfrm>
            <a:off x="838200" y="365126"/>
            <a:ext cx="10515600" cy="415459"/>
          </a:xfrm>
        </p:spPr>
        <p:txBody>
          <a:bodyPr>
            <a:normAutofit fontScale="90000"/>
          </a:bodyPr>
          <a:lstStyle/>
          <a:p>
            <a:r>
              <a:rPr lang="en-US" sz="2400" dirty="0"/>
              <a:t>The Basics – R Console</a:t>
            </a:r>
          </a:p>
        </p:txBody>
      </p:sp>
      <p:sp>
        <p:nvSpPr>
          <p:cNvPr id="3" name="Content Placeholder 2">
            <a:extLst>
              <a:ext uri="{FF2B5EF4-FFF2-40B4-BE49-F238E27FC236}">
                <a16:creationId xmlns:a16="http://schemas.microsoft.com/office/drawing/2014/main" id="{36B50AC2-DB82-4D3E-B6B1-A94170C0FCB0}"/>
              </a:ext>
            </a:extLst>
          </p:cNvPr>
          <p:cNvSpPr>
            <a:spLocks noGrp="1"/>
          </p:cNvSpPr>
          <p:nvPr>
            <p:ph idx="1"/>
          </p:nvPr>
        </p:nvSpPr>
        <p:spPr>
          <a:xfrm>
            <a:off x="838200" y="780585"/>
            <a:ext cx="10515600" cy="415460"/>
          </a:xfrm>
        </p:spPr>
        <p:txBody>
          <a:bodyPr>
            <a:normAutofit/>
          </a:bodyPr>
          <a:lstStyle/>
          <a:p>
            <a:r>
              <a:rPr lang="en-US" sz="2000" dirty="0"/>
              <a:t>Comes with a very basic IDE (Would not recommend)</a:t>
            </a:r>
          </a:p>
        </p:txBody>
      </p:sp>
      <p:pic>
        <p:nvPicPr>
          <p:cNvPr id="4" name="Picture 3">
            <a:extLst>
              <a:ext uri="{FF2B5EF4-FFF2-40B4-BE49-F238E27FC236}">
                <a16:creationId xmlns:a16="http://schemas.microsoft.com/office/drawing/2014/main" id="{DAB08662-642C-0743-B581-C63F0893D489}"/>
              </a:ext>
            </a:extLst>
          </p:cNvPr>
          <p:cNvPicPr>
            <a:picLocks noChangeAspect="1"/>
          </p:cNvPicPr>
          <p:nvPr/>
        </p:nvPicPr>
        <p:blipFill>
          <a:blip r:embed="rId2"/>
          <a:stretch>
            <a:fillRect/>
          </a:stretch>
        </p:blipFill>
        <p:spPr>
          <a:xfrm>
            <a:off x="1763692" y="1296742"/>
            <a:ext cx="8664615" cy="5196132"/>
          </a:xfrm>
          <a:prstGeom prst="rect">
            <a:avLst/>
          </a:prstGeom>
        </p:spPr>
      </p:pic>
      <p:sp>
        <p:nvSpPr>
          <p:cNvPr id="5" name="Rectangle 4">
            <a:extLst>
              <a:ext uri="{FF2B5EF4-FFF2-40B4-BE49-F238E27FC236}">
                <a16:creationId xmlns:a16="http://schemas.microsoft.com/office/drawing/2014/main" id="{9B363566-BF42-2D44-884C-CD2EA24FCDD3}"/>
              </a:ext>
            </a:extLst>
          </p:cNvPr>
          <p:cNvSpPr/>
          <p:nvPr/>
        </p:nvSpPr>
        <p:spPr>
          <a:xfrm>
            <a:off x="1763692" y="4247908"/>
            <a:ext cx="3275636" cy="99542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r>
              <a:rPr lang="en-US" dirty="0">
                <a:solidFill>
                  <a:sysClr val="windowText" lastClr="000000"/>
                </a:solidFill>
                <a:ea typeface="Segoe UI Black" panose="020B0A02040204020203" pitchFamily="34" charset="0"/>
                <a:cs typeface="Segoe UI Black" panose="020B0A02040204020203" pitchFamily="34" charset="0"/>
              </a:rPr>
              <a:t>Type &amp; Execute Code Here</a:t>
            </a:r>
          </a:p>
        </p:txBody>
      </p:sp>
    </p:spTree>
    <p:extLst>
      <p:ext uri="{BB962C8B-B14F-4D97-AF65-F5344CB8AC3E}">
        <p14:creationId xmlns:p14="http://schemas.microsoft.com/office/powerpoint/2010/main" val="1962244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FC8DD-F4FD-4555-A7F4-8A45051A3F94}"/>
              </a:ext>
            </a:extLst>
          </p:cNvPr>
          <p:cNvSpPr>
            <a:spLocks noGrp="1"/>
          </p:cNvSpPr>
          <p:nvPr>
            <p:ph type="title"/>
          </p:nvPr>
        </p:nvSpPr>
        <p:spPr>
          <a:xfrm>
            <a:off x="838200" y="365126"/>
            <a:ext cx="10515600" cy="415459"/>
          </a:xfrm>
        </p:spPr>
        <p:txBody>
          <a:bodyPr>
            <a:normAutofit fontScale="90000"/>
          </a:bodyPr>
          <a:lstStyle/>
          <a:p>
            <a:r>
              <a:rPr lang="en-US" sz="2400" dirty="0"/>
              <a:t>What is RStudio?</a:t>
            </a:r>
          </a:p>
        </p:txBody>
      </p:sp>
      <p:sp>
        <p:nvSpPr>
          <p:cNvPr id="3" name="Content Placeholder 2">
            <a:extLst>
              <a:ext uri="{FF2B5EF4-FFF2-40B4-BE49-F238E27FC236}">
                <a16:creationId xmlns:a16="http://schemas.microsoft.com/office/drawing/2014/main" id="{36B50AC2-DB82-4D3E-B6B1-A94170C0FCB0}"/>
              </a:ext>
            </a:extLst>
          </p:cNvPr>
          <p:cNvSpPr>
            <a:spLocks noGrp="1"/>
          </p:cNvSpPr>
          <p:nvPr>
            <p:ph idx="1"/>
          </p:nvPr>
        </p:nvSpPr>
        <p:spPr>
          <a:xfrm>
            <a:off x="838200" y="970384"/>
            <a:ext cx="10515600" cy="4590157"/>
          </a:xfrm>
        </p:spPr>
        <p:txBody>
          <a:bodyPr>
            <a:normAutofit/>
          </a:bodyPr>
          <a:lstStyle/>
          <a:p>
            <a:r>
              <a:rPr lang="en-US" sz="2000" dirty="0"/>
              <a:t>RStudio is an integrated development environment (IDE) for R. It includes a console, syntax-highlighting editor that supports direct code execution, as well as tools for plotting, history, debugging and workspace management.</a:t>
            </a:r>
          </a:p>
          <a:p>
            <a:pPr lvl="1"/>
            <a:r>
              <a:rPr lang="en-US" sz="1867" dirty="0"/>
              <a:t> Source - </a:t>
            </a:r>
            <a:r>
              <a:rPr lang="en-US" sz="1867" dirty="0">
                <a:hlinkClick r:id="rId3"/>
              </a:rPr>
              <a:t>https://www.rstudio.com/products/rstudio/</a:t>
            </a:r>
            <a:endParaRPr lang="en-US" sz="1867" dirty="0"/>
          </a:p>
          <a:p>
            <a:pPr marL="0" indent="0">
              <a:buNone/>
            </a:pPr>
            <a:endParaRPr lang="en-US" sz="2000" dirty="0"/>
          </a:p>
        </p:txBody>
      </p:sp>
      <p:pic>
        <p:nvPicPr>
          <p:cNvPr id="4" name="Picture 3">
            <a:extLst>
              <a:ext uri="{FF2B5EF4-FFF2-40B4-BE49-F238E27FC236}">
                <a16:creationId xmlns:a16="http://schemas.microsoft.com/office/drawing/2014/main" id="{6BCF8061-EA39-F841-A841-6A4CF91D7406}"/>
              </a:ext>
            </a:extLst>
          </p:cNvPr>
          <p:cNvPicPr>
            <a:picLocks noChangeAspect="1"/>
          </p:cNvPicPr>
          <p:nvPr/>
        </p:nvPicPr>
        <p:blipFill>
          <a:blip r:embed="rId4"/>
          <a:stretch>
            <a:fillRect/>
          </a:stretch>
        </p:blipFill>
        <p:spPr>
          <a:xfrm>
            <a:off x="2267191" y="2496311"/>
            <a:ext cx="7657618" cy="4130677"/>
          </a:xfrm>
          <a:prstGeom prst="rect">
            <a:avLst/>
          </a:prstGeom>
        </p:spPr>
      </p:pic>
    </p:spTree>
    <p:extLst>
      <p:ext uri="{BB962C8B-B14F-4D97-AF65-F5344CB8AC3E}">
        <p14:creationId xmlns:p14="http://schemas.microsoft.com/office/powerpoint/2010/main" val="1109147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FC8DD-F4FD-4555-A7F4-8A45051A3F94}"/>
              </a:ext>
            </a:extLst>
          </p:cNvPr>
          <p:cNvSpPr>
            <a:spLocks noGrp="1"/>
          </p:cNvSpPr>
          <p:nvPr>
            <p:ph type="title"/>
          </p:nvPr>
        </p:nvSpPr>
        <p:spPr>
          <a:xfrm>
            <a:off x="838200" y="365126"/>
            <a:ext cx="10515600" cy="694114"/>
          </a:xfrm>
        </p:spPr>
        <p:txBody>
          <a:bodyPr>
            <a:normAutofit fontScale="90000"/>
          </a:bodyPr>
          <a:lstStyle/>
          <a:p>
            <a:r>
              <a:rPr lang="en-US" sz="2400" dirty="0"/>
              <a:t>The Basics – RStudio Layout (your initial layout may differ slightly)</a:t>
            </a:r>
          </a:p>
        </p:txBody>
      </p:sp>
      <p:pic>
        <p:nvPicPr>
          <p:cNvPr id="5" name="Picture 4">
            <a:extLst>
              <a:ext uri="{FF2B5EF4-FFF2-40B4-BE49-F238E27FC236}">
                <a16:creationId xmlns:a16="http://schemas.microsoft.com/office/drawing/2014/main" id="{B1B1423F-9FED-5B42-AAEE-BB3CF9452AAF}"/>
              </a:ext>
            </a:extLst>
          </p:cNvPr>
          <p:cNvPicPr>
            <a:picLocks noChangeAspect="1"/>
          </p:cNvPicPr>
          <p:nvPr/>
        </p:nvPicPr>
        <p:blipFill>
          <a:blip r:embed="rId3"/>
          <a:stretch>
            <a:fillRect/>
          </a:stretch>
        </p:blipFill>
        <p:spPr>
          <a:xfrm>
            <a:off x="1280160" y="1490472"/>
            <a:ext cx="9283221" cy="4723062"/>
          </a:xfrm>
          <a:prstGeom prst="rect">
            <a:avLst/>
          </a:prstGeom>
        </p:spPr>
      </p:pic>
      <p:sp>
        <p:nvSpPr>
          <p:cNvPr id="6" name="TextBox 5">
            <a:extLst>
              <a:ext uri="{FF2B5EF4-FFF2-40B4-BE49-F238E27FC236}">
                <a16:creationId xmlns:a16="http://schemas.microsoft.com/office/drawing/2014/main" id="{8AB20CD3-EC77-BB4E-8241-590E3DB1531E}"/>
              </a:ext>
            </a:extLst>
          </p:cNvPr>
          <p:cNvSpPr txBox="1"/>
          <p:nvPr/>
        </p:nvSpPr>
        <p:spPr>
          <a:xfrm>
            <a:off x="112689" y="2068151"/>
            <a:ext cx="969781" cy="397032"/>
          </a:xfrm>
          <a:prstGeom prst="rect">
            <a:avLst/>
          </a:prstGeom>
          <a:noFill/>
          <a:ln>
            <a:solidFill>
              <a:srgbClr val="FF0000"/>
            </a:solidFill>
          </a:ln>
        </p:spPr>
        <p:txBody>
          <a:bodyPr wrap="square" rtlCol="0">
            <a:spAutoFit/>
          </a:bodyPr>
          <a:lstStyle/>
          <a:p>
            <a:pPr>
              <a:lnSpc>
                <a:spcPct val="90000"/>
              </a:lnSpc>
              <a:spcBef>
                <a:spcPts val="1200"/>
              </a:spcBef>
              <a:buClr>
                <a:srgbClr val="CC0000"/>
              </a:buClr>
              <a:buSzPct val="110000"/>
            </a:pPr>
            <a:r>
              <a:rPr lang="en-US" sz="1100" dirty="0">
                <a:gradFill>
                  <a:gsLst>
                    <a:gs pos="0">
                      <a:schemeClr val="tx1"/>
                    </a:gs>
                    <a:gs pos="98000">
                      <a:schemeClr val="tx1"/>
                    </a:gs>
                  </a:gsLst>
                  <a:lin ang="5400000" scaled="0"/>
                </a:gradFill>
                <a:latin typeface="Arial" panose="020B0604020202020204" pitchFamily="34" charset="0"/>
                <a:cs typeface="Arial" panose="020B0604020202020204" pitchFamily="34" charset="0"/>
              </a:rPr>
              <a:t>Write your R code here</a:t>
            </a:r>
          </a:p>
        </p:txBody>
      </p:sp>
      <p:cxnSp>
        <p:nvCxnSpPr>
          <p:cNvPr id="8" name="Straight Arrow Connector 7">
            <a:extLst>
              <a:ext uri="{FF2B5EF4-FFF2-40B4-BE49-F238E27FC236}">
                <a16:creationId xmlns:a16="http://schemas.microsoft.com/office/drawing/2014/main" id="{0F44FA0C-3AFF-A646-8C14-6FEFAE6DBA10}"/>
              </a:ext>
            </a:extLst>
          </p:cNvPr>
          <p:cNvCxnSpPr>
            <a:cxnSpLocks/>
          </p:cNvCxnSpPr>
          <p:nvPr/>
        </p:nvCxnSpPr>
        <p:spPr>
          <a:xfrm>
            <a:off x="1087579" y="2367187"/>
            <a:ext cx="1145894" cy="19599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65816F4-16BC-944A-84BB-A02CE0D9E5A0}"/>
              </a:ext>
            </a:extLst>
          </p:cNvPr>
          <p:cNvSpPr txBox="1"/>
          <p:nvPr/>
        </p:nvSpPr>
        <p:spPr>
          <a:xfrm>
            <a:off x="87373" y="5282355"/>
            <a:ext cx="969782" cy="854080"/>
          </a:xfrm>
          <a:prstGeom prst="rect">
            <a:avLst/>
          </a:prstGeom>
          <a:noFill/>
          <a:ln>
            <a:solidFill>
              <a:srgbClr val="FF0000"/>
            </a:solidFill>
          </a:ln>
        </p:spPr>
        <p:txBody>
          <a:bodyPr wrap="square" rtlCol="0">
            <a:spAutoFit/>
          </a:bodyPr>
          <a:lstStyle/>
          <a:p>
            <a:pPr>
              <a:lnSpc>
                <a:spcPct val="90000"/>
              </a:lnSpc>
              <a:spcBef>
                <a:spcPts val="1200"/>
              </a:spcBef>
              <a:buClr>
                <a:srgbClr val="CC0000"/>
              </a:buClr>
              <a:buSzPct val="110000"/>
            </a:pPr>
            <a:r>
              <a:rPr lang="en-US" sz="1100" dirty="0">
                <a:gradFill>
                  <a:gsLst>
                    <a:gs pos="0">
                      <a:schemeClr val="tx1"/>
                    </a:gs>
                    <a:gs pos="98000">
                      <a:schemeClr val="tx1"/>
                    </a:gs>
                  </a:gsLst>
                  <a:lin ang="5400000" scaled="0"/>
                </a:gradFill>
                <a:latin typeface="Arial" panose="020B0604020202020204" pitchFamily="34" charset="0"/>
                <a:cs typeface="Arial" panose="020B0604020202020204" pitchFamily="34" charset="0"/>
              </a:rPr>
              <a:t>Information on data, functions, variables, etc.</a:t>
            </a:r>
          </a:p>
        </p:txBody>
      </p:sp>
      <p:cxnSp>
        <p:nvCxnSpPr>
          <p:cNvPr id="14" name="Straight Arrow Connector 13">
            <a:extLst>
              <a:ext uri="{FF2B5EF4-FFF2-40B4-BE49-F238E27FC236}">
                <a16:creationId xmlns:a16="http://schemas.microsoft.com/office/drawing/2014/main" id="{62084958-CE0A-FF42-AAC8-1408B3FC523F}"/>
              </a:ext>
            </a:extLst>
          </p:cNvPr>
          <p:cNvCxnSpPr>
            <a:cxnSpLocks/>
            <a:stCxn id="13" idx="3"/>
          </p:cNvCxnSpPr>
          <p:nvPr/>
        </p:nvCxnSpPr>
        <p:spPr>
          <a:xfrm flipV="1">
            <a:off x="1057155" y="5676865"/>
            <a:ext cx="1145893" cy="3253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6753527-808B-9A4D-B31C-0EE8C06EBAF2}"/>
              </a:ext>
            </a:extLst>
          </p:cNvPr>
          <p:cNvSpPr txBox="1"/>
          <p:nvPr/>
        </p:nvSpPr>
        <p:spPr>
          <a:xfrm>
            <a:off x="10663493" y="1791903"/>
            <a:ext cx="1380613" cy="397032"/>
          </a:xfrm>
          <a:prstGeom prst="rect">
            <a:avLst/>
          </a:prstGeom>
          <a:noFill/>
          <a:ln>
            <a:solidFill>
              <a:srgbClr val="FF0000"/>
            </a:solidFill>
          </a:ln>
        </p:spPr>
        <p:txBody>
          <a:bodyPr wrap="square" rtlCol="0">
            <a:spAutoFit/>
          </a:bodyPr>
          <a:lstStyle/>
          <a:p>
            <a:pPr>
              <a:lnSpc>
                <a:spcPct val="90000"/>
              </a:lnSpc>
              <a:spcBef>
                <a:spcPts val="1200"/>
              </a:spcBef>
              <a:buClr>
                <a:srgbClr val="CC0000"/>
              </a:buClr>
              <a:buSzPct val="110000"/>
            </a:pPr>
            <a:r>
              <a:rPr lang="en-US" sz="1100" dirty="0">
                <a:gradFill>
                  <a:gsLst>
                    <a:gs pos="0">
                      <a:schemeClr val="tx1"/>
                    </a:gs>
                    <a:gs pos="98000">
                      <a:schemeClr val="tx1"/>
                    </a:gs>
                  </a:gsLst>
                  <a:lin ang="5400000" scaled="0"/>
                </a:gradFill>
                <a:latin typeface="Arial" panose="020B0604020202020204" pitchFamily="34" charset="0"/>
                <a:cs typeface="Arial" panose="020B0604020202020204" pitchFamily="34" charset="0"/>
              </a:rPr>
              <a:t>Console to Execute Code</a:t>
            </a:r>
          </a:p>
        </p:txBody>
      </p:sp>
      <p:cxnSp>
        <p:nvCxnSpPr>
          <p:cNvPr id="18" name="Straight Arrow Connector 17">
            <a:extLst>
              <a:ext uri="{FF2B5EF4-FFF2-40B4-BE49-F238E27FC236}">
                <a16:creationId xmlns:a16="http://schemas.microsoft.com/office/drawing/2014/main" id="{DAC7EFD0-6EAE-444C-96D8-D15C61E27E65}"/>
              </a:ext>
            </a:extLst>
          </p:cNvPr>
          <p:cNvCxnSpPr>
            <a:cxnSpLocks/>
            <a:stCxn id="17" idx="1"/>
          </p:cNvCxnSpPr>
          <p:nvPr/>
        </p:nvCxnSpPr>
        <p:spPr>
          <a:xfrm flipH="1">
            <a:off x="9618691" y="1990419"/>
            <a:ext cx="1044802" cy="76895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C72F7CD-3B1D-7C4C-A640-AAD831A6B4DE}"/>
              </a:ext>
            </a:extLst>
          </p:cNvPr>
          <p:cNvSpPr txBox="1"/>
          <p:nvPr/>
        </p:nvSpPr>
        <p:spPr>
          <a:xfrm>
            <a:off x="10755962" y="4743411"/>
            <a:ext cx="1380613" cy="854080"/>
          </a:xfrm>
          <a:prstGeom prst="rect">
            <a:avLst/>
          </a:prstGeom>
          <a:noFill/>
          <a:ln>
            <a:solidFill>
              <a:srgbClr val="FF0000"/>
            </a:solidFill>
          </a:ln>
        </p:spPr>
        <p:txBody>
          <a:bodyPr wrap="square" rtlCol="0">
            <a:spAutoFit/>
          </a:bodyPr>
          <a:lstStyle/>
          <a:p>
            <a:pPr>
              <a:lnSpc>
                <a:spcPct val="90000"/>
              </a:lnSpc>
              <a:spcBef>
                <a:spcPts val="1200"/>
              </a:spcBef>
              <a:buClr>
                <a:srgbClr val="CC0000"/>
              </a:buClr>
              <a:buSzPct val="110000"/>
            </a:pPr>
            <a:r>
              <a:rPr lang="en-US" sz="1100" dirty="0" smtClean="0">
                <a:gradFill>
                  <a:gsLst>
                    <a:gs pos="0">
                      <a:schemeClr val="tx1"/>
                    </a:gs>
                    <a:gs pos="98000">
                      <a:schemeClr val="tx1"/>
                    </a:gs>
                  </a:gsLst>
                  <a:lin ang="5400000" scaled="0"/>
                </a:gradFill>
                <a:latin typeface="Arial" panose="020B0604020202020204" pitchFamily="34" charset="0"/>
                <a:cs typeface="Arial" panose="020B0604020202020204" pitchFamily="34" charset="0"/>
              </a:rPr>
              <a:t>Viewing Area: File </a:t>
            </a:r>
            <a:r>
              <a:rPr lang="en-US" sz="1100" dirty="0">
                <a:gradFill>
                  <a:gsLst>
                    <a:gs pos="0">
                      <a:schemeClr val="tx1"/>
                    </a:gs>
                    <a:gs pos="98000">
                      <a:schemeClr val="tx1"/>
                    </a:gs>
                  </a:gsLst>
                  <a:lin ang="5400000" scaled="0"/>
                </a:gradFill>
                <a:latin typeface="Arial" panose="020B0604020202020204" pitchFamily="34" charset="0"/>
                <a:cs typeface="Arial" panose="020B0604020202020204" pitchFamily="34" charset="0"/>
              </a:rPr>
              <a:t>Explorer, Plots, Packages Available, Help Documentation</a:t>
            </a:r>
          </a:p>
        </p:txBody>
      </p:sp>
      <p:cxnSp>
        <p:nvCxnSpPr>
          <p:cNvPr id="27" name="Straight Arrow Connector 26">
            <a:extLst>
              <a:ext uri="{FF2B5EF4-FFF2-40B4-BE49-F238E27FC236}">
                <a16:creationId xmlns:a16="http://schemas.microsoft.com/office/drawing/2014/main" id="{21E7341C-6ABD-EB4F-9106-ED4D986F362C}"/>
              </a:ext>
            </a:extLst>
          </p:cNvPr>
          <p:cNvCxnSpPr>
            <a:cxnSpLocks/>
            <a:stCxn id="26" idx="1"/>
          </p:cNvCxnSpPr>
          <p:nvPr/>
        </p:nvCxnSpPr>
        <p:spPr>
          <a:xfrm flipH="1" flipV="1">
            <a:off x="9329196" y="5282355"/>
            <a:ext cx="1426766" cy="5162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1429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352" y="475488"/>
            <a:ext cx="11183112" cy="859536"/>
          </a:xfrm>
        </p:spPr>
        <p:txBody>
          <a:bodyPr/>
          <a:lstStyle/>
          <a:p>
            <a:r>
              <a:rPr lang="en-US" dirty="0" smtClean="0"/>
              <a:t>What can r do?</a:t>
            </a:r>
            <a:endParaRPr lang="en-US" dirty="0"/>
          </a:p>
        </p:txBody>
      </p:sp>
      <p:sp>
        <p:nvSpPr>
          <p:cNvPr id="3" name="Content Placeholder 2"/>
          <p:cNvSpPr>
            <a:spLocks noGrp="1"/>
          </p:cNvSpPr>
          <p:nvPr>
            <p:ph idx="1"/>
          </p:nvPr>
        </p:nvSpPr>
        <p:spPr>
          <a:xfrm>
            <a:off x="530352" y="1527048"/>
            <a:ext cx="11119104" cy="4608576"/>
          </a:xfrm>
        </p:spPr>
        <p:txBody>
          <a:bodyPr>
            <a:normAutofit lnSpcReduction="10000"/>
          </a:bodyPr>
          <a:lstStyle/>
          <a:p>
            <a:r>
              <a:rPr lang="en-US" dirty="0" smtClean="0"/>
              <a:t>Help you clean data	</a:t>
            </a:r>
          </a:p>
          <a:p>
            <a:pPr lvl="1"/>
            <a:r>
              <a:rPr lang="en-US" dirty="0" smtClean="0"/>
              <a:t>Rename variables, recode variables, restructure data, delete cases, etc.</a:t>
            </a:r>
          </a:p>
          <a:p>
            <a:r>
              <a:rPr lang="en-US" dirty="0" smtClean="0"/>
              <a:t>Run descriptive analysis </a:t>
            </a:r>
          </a:p>
          <a:p>
            <a:pPr lvl="1"/>
            <a:r>
              <a:rPr lang="en-US" dirty="0" smtClean="0"/>
              <a:t>Means, ranges, standard deviations, correlations, etc.</a:t>
            </a:r>
          </a:p>
          <a:p>
            <a:r>
              <a:rPr lang="en-US" dirty="0" smtClean="0"/>
              <a:t>Run statistical analysis</a:t>
            </a:r>
          </a:p>
          <a:p>
            <a:pPr lvl="1"/>
            <a:r>
              <a:rPr lang="en-US" dirty="0" smtClean="0"/>
              <a:t>Linear regression, logistic regression, even machine learning, etc.</a:t>
            </a:r>
          </a:p>
          <a:p>
            <a:r>
              <a:rPr lang="en-US" dirty="0" smtClean="0"/>
              <a:t>Create graphs/tables/visualizations</a:t>
            </a:r>
          </a:p>
          <a:p>
            <a:pPr lvl="1"/>
            <a:r>
              <a:rPr lang="en-US" dirty="0" smtClean="0"/>
              <a:t>Histogram, scatterplot, Bar chart, etc.</a:t>
            </a:r>
          </a:p>
          <a:p>
            <a:r>
              <a:rPr lang="en-US" dirty="0" smtClean="0"/>
              <a:t>Create </a:t>
            </a:r>
            <a:r>
              <a:rPr lang="en-US" dirty="0" smtClean="0"/>
              <a:t>apps </a:t>
            </a:r>
            <a:r>
              <a:rPr lang="en-US" dirty="0" smtClean="0"/>
              <a:t>and dashboards </a:t>
            </a:r>
            <a:r>
              <a:rPr lang="en-US" dirty="0" smtClean="0"/>
              <a:t>using packages such as </a:t>
            </a:r>
            <a:r>
              <a:rPr lang="en-US" dirty="0" err="1" smtClean="0"/>
              <a:t>ShinyApps</a:t>
            </a:r>
            <a:r>
              <a:rPr lang="en-US" dirty="0" smtClean="0"/>
              <a:t> and </a:t>
            </a:r>
            <a:r>
              <a:rPr lang="en-US" dirty="0" err="1" smtClean="0"/>
              <a:t>Rmarkdown</a:t>
            </a:r>
            <a:endParaRPr lang="en-US" dirty="0"/>
          </a:p>
          <a:p>
            <a:r>
              <a:rPr lang="en-US" dirty="0" smtClean="0"/>
              <a:t>You </a:t>
            </a:r>
            <a:r>
              <a:rPr lang="en-US" dirty="0" smtClean="0"/>
              <a:t>can connect to </a:t>
            </a:r>
            <a:r>
              <a:rPr lang="en-US" dirty="0" err="1" smtClean="0"/>
              <a:t>Git</a:t>
            </a:r>
            <a:r>
              <a:rPr lang="en-US" dirty="0" smtClean="0"/>
              <a:t> for version </a:t>
            </a:r>
            <a:r>
              <a:rPr lang="en-US" dirty="0" smtClean="0"/>
              <a:t>control</a:t>
            </a:r>
          </a:p>
          <a:p>
            <a:r>
              <a:rPr lang="en-US" dirty="0"/>
              <a:t>Y</a:t>
            </a:r>
            <a:r>
              <a:rPr lang="en-US" dirty="0" smtClean="0"/>
              <a:t>ou </a:t>
            </a:r>
            <a:r>
              <a:rPr lang="en-US" dirty="0" smtClean="0"/>
              <a:t>can use Markdown or </a:t>
            </a:r>
            <a:r>
              <a:rPr lang="en-US" dirty="0" err="1" smtClean="0"/>
              <a:t>Blogdown</a:t>
            </a:r>
            <a:r>
              <a:rPr lang="en-US" dirty="0" smtClean="0"/>
              <a:t> to create websites, word/pdf/html </a:t>
            </a:r>
            <a:r>
              <a:rPr lang="en-US" dirty="0" smtClean="0"/>
              <a:t>documents, </a:t>
            </a:r>
            <a:r>
              <a:rPr lang="en-US" dirty="0" smtClean="0"/>
              <a:t>or slide decks</a:t>
            </a:r>
          </a:p>
          <a:p>
            <a:r>
              <a:rPr lang="en-US" dirty="0" smtClean="0"/>
              <a:t>And More!</a:t>
            </a:r>
            <a:endParaRPr lang="en-US" dirty="0"/>
          </a:p>
        </p:txBody>
      </p:sp>
      <p:sp>
        <p:nvSpPr>
          <p:cNvPr id="4" name="Slide Number Placeholder 3"/>
          <p:cNvSpPr>
            <a:spLocks noGrp="1"/>
          </p:cNvSpPr>
          <p:nvPr>
            <p:ph type="sldNum" sz="quarter" idx="12"/>
          </p:nvPr>
        </p:nvSpPr>
        <p:spPr/>
        <p:txBody>
          <a:bodyPr/>
          <a:lstStyle/>
          <a:p>
            <a:fld id="{C0614DA7-BF64-4D70-B1CD-9290D8F1C3EB}" type="slidenum">
              <a:rPr lang="en-US" smtClean="0"/>
              <a:t>8</a:t>
            </a:fld>
            <a:endParaRPr lang="en-US"/>
          </a:p>
        </p:txBody>
      </p:sp>
    </p:spTree>
    <p:extLst>
      <p:ext uri="{BB962C8B-B14F-4D97-AF65-F5344CB8AC3E}">
        <p14:creationId xmlns:p14="http://schemas.microsoft.com/office/powerpoint/2010/main" val="2663304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352" y="475488"/>
            <a:ext cx="11183112" cy="859536"/>
          </a:xfrm>
        </p:spPr>
        <p:txBody>
          <a:bodyPr/>
          <a:lstStyle/>
          <a:p>
            <a:r>
              <a:rPr lang="en-US" dirty="0" smtClean="0"/>
              <a:t>Examples of cool stuff made using r</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9456" y="1618583"/>
            <a:ext cx="6309218" cy="4206145"/>
          </a:xfrm>
        </p:spPr>
      </p:pic>
      <p:sp>
        <p:nvSpPr>
          <p:cNvPr id="4" name="Slide Number Placeholder 3"/>
          <p:cNvSpPr>
            <a:spLocks noGrp="1"/>
          </p:cNvSpPr>
          <p:nvPr>
            <p:ph type="sldNum" sz="quarter" idx="12"/>
          </p:nvPr>
        </p:nvSpPr>
        <p:spPr/>
        <p:txBody>
          <a:bodyPr/>
          <a:lstStyle/>
          <a:p>
            <a:fld id="{C0614DA7-BF64-4D70-B1CD-9290D8F1C3EB}" type="slidenum">
              <a:rPr lang="en-US" smtClean="0"/>
              <a:t>9</a:t>
            </a:fld>
            <a:endParaRPr lang="en-US"/>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1464" y="1490472"/>
            <a:ext cx="4572000" cy="4572000"/>
          </a:xfrm>
          <a:prstGeom prst="rect">
            <a:avLst/>
          </a:prstGeom>
        </p:spPr>
      </p:pic>
    </p:spTree>
    <p:extLst>
      <p:ext uri="{BB962C8B-B14F-4D97-AF65-F5344CB8AC3E}">
        <p14:creationId xmlns:p14="http://schemas.microsoft.com/office/powerpoint/2010/main" val="2251273522"/>
      </p:ext>
    </p:extLst>
  </p:cSld>
  <p:clrMapOvr>
    <a:masterClrMapping/>
  </p:clrMapOvr>
</p:sld>
</file>

<file path=ppt/theme/theme1.xml><?xml version="1.0" encoding="utf-8"?>
<a:theme xmlns:a="http://schemas.openxmlformats.org/drawingml/2006/main" name="Slalom 2016 Base Template v01 ">
  <a:themeElements>
    <a:clrScheme name="Slalom Color Pallet">
      <a:dk1>
        <a:srgbClr val="373737"/>
      </a:dk1>
      <a:lt1>
        <a:srgbClr val="FFFFFF"/>
      </a:lt1>
      <a:dk2>
        <a:srgbClr val="868686"/>
      </a:dk2>
      <a:lt2>
        <a:srgbClr val="EFE9E5"/>
      </a:lt2>
      <a:accent1>
        <a:srgbClr val="3CB3E7"/>
      </a:accent1>
      <a:accent2>
        <a:srgbClr val="0072C8"/>
      </a:accent2>
      <a:accent3>
        <a:srgbClr val="FFE72D"/>
      </a:accent3>
      <a:accent4>
        <a:srgbClr val="A6CD39"/>
      </a:accent4>
      <a:accent5>
        <a:srgbClr val="B44A9C"/>
      </a:accent5>
      <a:accent6>
        <a:srgbClr val="818283"/>
      </a:accent6>
      <a:hlink>
        <a:srgbClr val="0072C8"/>
      </a:hlink>
      <a:folHlink>
        <a:srgbClr val="F1663A"/>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spPr>
      <a:bodyPr lIns="91440" tIns="91440" rIns="91440" bIns="91440" rtlCol="0" anchor="ctr" anchorCtr="0"/>
      <a:lstStyle>
        <a:defPPr algn="ctr">
          <a:defRPr dirty="0" err="1" smtClean="0">
            <a:gradFill>
              <a:gsLst>
                <a:gs pos="0">
                  <a:schemeClr val="bg1"/>
                </a:gs>
                <a:gs pos="98000">
                  <a:schemeClr val="bg1"/>
                </a:gs>
              </a:gsLst>
              <a:lin ang="5400000" scaled="0"/>
            </a:gradFill>
            <a:ea typeface="Segoe UI Black" panose="020B0A02040204020203" pitchFamily="34" charset="0"/>
            <a:cs typeface="Segoe UI Black" panose="020B0A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90000"/>
          </a:lnSpc>
          <a:spcBef>
            <a:spcPts val="1200"/>
          </a:spcBef>
          <a:buClr>
            <a:srgbClr val="CC0000"/>
          </a:buClr>
          <a:buSzPct val="110000"/>
          <a:defRPr sz="1600" dirty="0" smtClean="0">
            <a:gradFill>
              <a:gsLst>
                <a:gs pos="0">
                  <a:schemeClr val="tx1"/>
                </a:gs>
                <a:gs pos="98000">
                  <a:schemeClr val="tx1"/>
                </a:gs>
              </a:gsLst>
              <a:lin ang="5400000" scaled="0"/>
            </a:gra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TALENT" id="{42DDE431-62AA-4CFE-9B81-CB19337157E0}" vid="{4B43CFC9-863A-4E99-B289-EA56B68882E6}"/>
    </a:ext>
  </a:extLst>
</a:theme>
</file>

<file path=ppt/theme/theme2.xml><?xml version="1.0" encoding="utf-8"?>
<a:theme xmlns:a="http://schemas.openxmlformats.org/drawingml/2006/main" name="Parce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5B160EC4E15E44BBE654F85C9AB90AA" ma:contentTypeVersion="0" ma:contentTypeDescription="Create a new document." ma:contentTypeScope="" ma:versionID="eb1c4e2d37b5f9689cccab7d818e383c">
  <xsd:schema xmlns:xsd="http://www.w3.org/2001/XMLSchema" xmlns:xs="http://www.w3.org/2001/XMLSchema" xmlns:p="http://schemas.microsoft.com/office/2006/metadata/properties" targetNamespace="http://schemas.microsoft.com/office/2006/metadata/properties" ma:root="true" ma:fieldsID="03c74f1419c30950fbb0845d41d2a83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02A2EC5-8124-48A7-B25F-2139B2C82822}">
  <ds:schemaRefs>
    <ds:schemaRef ds:uri="http://schemas.microsoft.com/sharepoint/v3/contenttype/forms"/>
  </ds:schemaRefs>
</ds:datastoreItem>
</file>

<file path=customXml/itemProps2.xml><?xml version="1.0" encoding="utf-8"?>
<ds:datastoreItem xmlns:ds="http://schemas.openxmlformats.org/officeDocument/2006/customXml" ds:itemID="{951ADE10-5CCF-4EA3-B7CC-E75648C83CC3}">
  <ds:schemaRefs>
    <ds:schemaRef ds:uri="http://www.w3.org/XML/1998/namespace"/>
    <ds:schemaRef ds:uri="http://purl.org/dc/terms/"/>
    <ds:schemaRef ds:uri="http://purl.org/dc/elements/1.1/"/>
    <ds:schemaRef ds:uri="http://schemas.microsoft.com/office/2006/metadata/properties"/>
    <ds:schemaRef ds:uri="http://schemas.openxmlformats.org/package/2006/metadata/core-properties"/>
    <ds:schemaRef ds:uri="http://schemas.microsoft.com/office/2006/documentManagement/types"/>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57A932CE-8F50-40BE-99CF-AB0ED3F1791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14760</TotalTime>
  <Words>938</Words>
  <Application>Microsoft Office PowerPoint</Application>
  <PresentationFormat>Widescreen</PresentationFormat>
  <Paragraphs>167</Paragraphs>
  <Slides>19</Slides>
  <Notes>9</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19</vt:i4>
      </vt:variant>
    </vt:vector>
  </HeadingPairs>
  <TitlesOfParts>
    <vt:vector size="30" baseType="lpstr">
      <vt:lpstr>MS PGothic</vt:lpstr>
      <vt:lpstr>Arial</vt:lpstr>
      <vt:lpstr>Calibri</vt:lpstr>
      <vt:lpstr>Georgia</vt:lpstr>
      <vt:lpstr>Gill Sans MT</vt:lpstr>
      <vt:lpstr>Roboto Light</vt:lpstr>
      <vt:lpstr>Roboto Medium</vt:lpstr>
      <vt:lpstr>Segoe UI Black</vt:lpstr>
      <vt:lpstr>Wingdings</vt:lpstr>
      <vt:lpstr>Slalom 2016 Base Template v01 </vt:lpstr>
      <vt:lpstr>Parcel</vt:lpstr>
      <vt:lpstr>Intro to r Codergirl summer 2019</vt:lpstr>
      <vt:lpstr>Schedule</vt:lpstr>
      <vt:lpstr>Review Prep Work</vt:lpstr>
      <vt:lpstr>What is R?</vt:lpstr>
      <vt:lpstr>The Basics – R Console</vt:lpstr>
      <vt:lpstr>What is RStudio?</vt:lpstr>
      <vt:lpstr>The Basics – RStudio Layout (your initial layout may differ slightly)</vt:lpstr>
      <vt:lpstr>What can r do?</vt:lpstr>
      <vt:lpstr>Examples of cool stuff made using r</vt:lpstr>
      <vt:lpstr>Examples of cool stuff made using r</vt:lpstr>
      <vt:lpstr>Examples of cool stuff made using r</vt:lpstr>
      <vt:lpstr>Examples of cool stuff made using r</vt:lpstr>
      <vt:lpstr>R Resources and cool stuff</vt:lpstr>
      <vt:lpstr>Time to get hands on!!</vt:lpstr>
      <vt:lpstr>practice</vt:lpstr>
      <vt:lpstr>practice</vt:lpstr>
      <vt:lpstr>practice</vt:lpstr>
      <vt:lpstr>Get to know our data</vt:lpstr>
      <vt:lpstr>Answer a few questions</vt:lpstr>
    </vt:vector>
  </TitlesOfParts>
  <Company>Slalom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Mary Harvey</dc:creator>
  <cp:lastModifiedBy>Lewis, Crystal G.</cp:lastModifiedBy>
  <cp:revision>355</cp:revision>
  <dcterms:created xsi:type="dcterms:W3CDTF">2017-08-08T20:01:34Z</dcterms:created>
  <dcterms:modified xsi:type="dcterms:W3CDTF">2019-08-13T18:33:27Z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0x01010085B160EC4E15E44BBE654F85C9AB90AA</vt:lpwstr>
  </property>
</Properties>
</file>